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8" r:id="rId7"/>
    <p:sldId id="269" r:id="rId8"/>
    <p:sldId id="260" r:id="rId9"/>
    <p:sldId id="261" r:id="rId10"/>
    <p:sldId id="263" r:id="rId11"/>
    <p:sldId id="264" r:id="rId12"/>
    <p:sldId id="262" r:id="rId13"/>
    <p:sldId id="265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D6D1C-1556-4D7A-A3A4-3554C3047C0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BBB047-172E-4226-84C8-FF19DE7E7D25}">
      <dgm:prSet/>
      <dgm:spPr/>
      <dgm:t>
        <a:bodyPr/>
        <a:lstStyle/>
        <a:p>
          <a:r>
            <a:rPr lang="pl-PL"/>
            <a:t>Dobre notatki i umiejętność notowania przyspieszają i ułatwiają naukę.</a:t>
          </a:r>
          <a:endParaRPr lang="en-US"/>
        </a:p>
      </dgm:t>
    </dgm:pt>
    <dgm:pt modelId="{E1834A6F-9488-480D-B76D-F92AA6BB0DBA}" type="parTrans" cxnId="{E24E1080-82C3-41B5-990B-E111A104AE1C}">
      <dgm:prSet/>
      <dgm:spPr/>
      <dgm:t>
        <a:bodyPr/>
        <a:lstStyle/>
        <a:p>
          <a:endParaRPr lang="en-US"/>
        </a:p>
      </dgm:t>
    </dgm:pt>
    <dgm:pt modelId="{34F840F5-D211-4584-8A72-7A2D9A409E33}" type="sibTrans" cxnId="{E24E1080-82C3-41B5-990B-E111A104AE1C}">
      <dgm:prSet/>
      <dgm:spPr/>
      <dgm:t>
        <a:bodyPr/>
        <a:lstStyle/>
        <a:p>
          <a:endParaRPr lang="en-US"/>
        </a:p>
      </dgm:t>
    </dgm:pt>
    <dgm:pt modelId="{61532A39-5DB7-4208-85AD-612E696DF412}">
      <dgm:prSet/>
      <dgm:spPr/>
      <dgm:t>
        <a:bodyPr/>
        <a:lstStyle/>
        <a:p>
          <a:r>
            <a:rPr lang="pl-PL"/>
            <a:t>Łatwiej zapamiętujemy to, co zapiszemy (podczas zapisywania już się uczymy)</a:t>
          </a:r>
          <a:endParaRPr lang="en-US"/>
        </a:p>
      </dgm:t>
    </dgm:pt>
    <dgm:pt modelId="{2904FE80-AC76-4631-8B45-426132C29CFB}" type="parTrans" cxnId="{495368DA-ECB8-406F-9762-82AD9AAF778F}">
      <dgm:prSet/>
      <dgm:spPr/>
      <dgm:t>
        <a:bodyPr/>
        <a:lstStyle/>
        <a:p>
          <a:endParaRPr lang="en-US"/>
        </a:p>
      </dgm:t>
    </dgm:pt>
    <dgm:pt modelId="{443C289D-B836-4149-9D79-5B0CD45891A6}" type="sibTrans" cxnId="{495368DA-ECB8-406F-9762-82AD9AAF778F}">
      <dgm:prSet/>
      <dgm:spPr/>
      <dgm:t>
        <a:bodyPr/>
        <a:lstStyle/>
        <a:p>
          <a:endParaRPr lang="en-US"/>
        </a:p>
      </dgm:t>
    </dgm:pt>
    <dgm:pt modelId="{5A620795-BF04-4EE7-9EC5-FA9935DA3CCB}">
      <dgm:prSet/>
      <dgm:spPr/>
      <dgm:t>
        <a:bodyPr/>
        <a:lstStyle/>
        <a:p>
          <a:r>
            <a:rPr lang="pl-PL"/>
            <a:t>Nie wszystko jesteśmy w stanie zapamiętać od razu</a:t>
          </a:r>
          <a:endParaRPr lang="en-US"/>
        </a:p>
      </dgm:t>
    </dgm:pt>
    <dgm:pt modelId="{8CCD1A76-A5E2-49FD-B9C6-89F806ECF395}" type="parTrans" cxnId="{98039A6A-5494-447B-93DC-0FB404F2019D}">
      <dgm:prSet/>
      <dgm:spPr/>
      <dgm:t>
        <a:bodyPr/>
        <a:lstStyle/>
        <a:p>
          <a:endParaRPr lang="en-US"/>
        </a:p>
      </dgm:t>
    </dgm:pt>
    <dgm:pt modelId="{911962E4-5CE6-45F3-A88E-DDE176E45F75}" type="sibTrans" cxnId="{98039A6A-5494-447B-93DC-0FB404F2019D}">
      <dgm:prSet/>
      <dgm:spPr/>
      <dgm:t>
        <a:bodyPr/>
        <a:lstStyle/>
        <a:p>
          <a:endParaRPr lang="en-US"/>
        </a:p>
      </dgm:t>
    </dgm:pt>
    <dgm:pt modelId="{96050814-1CDA-416C-9EB2-8A2F4A7BE5CB}" type="pres">
      <dgm:prSet presAssocID="{FA9D6D1C-1556-4D7A-A3A4-3554C3047C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72C157-6176-4866-96DF-2B5214B43E11}" type="pres">
      <dgm:prSet presAssocID="{57BBB047-172E-4226-84C8-FF19DE7E7D25}" presName="hierRoot1" presStyleCnt="0"/>
      <dgm:spPr/>
    </dgm:pt>
    <dgm:pt modelId="{E1992BD2-58D8-4AC8-AD3C-8FDE5A9F35C1}" type="pres">
      <dgm:prSet presAssocID="{57BBB047-172E-4226-84C8-FF19DE7E7D25}" presName="composite" presStyleCnt="0"/>
      <dgm:spPr/>
    </dgm:pt>
    <dgm:pt modelId="{7D45BDCD-8FF9-4E16-BE0E-47BBBAD40CA4}" type="pres">
      <dgm:prSet presAssocID="{57BBB047-172E-4226-84C8-FF19DE7E7D25}" presName="background" presStyleLbl="node0" presStyleIdx="0" presStyleCnt="3"/>
      <dgm:spPr/>
    </dgm:pt>
    <dgm:pt modelId="{F04ADD21-DE54-4D5C-BF60-A156691A0A24}" type="pres">
      <dgm:prSet presAssocID="{57BBB047-172E-4226-84C8-FF19DE7E7D25}" presName="text" presStyleLbl="fgAcc0" presStyleIdx="0" presStyleCnt="3">
        <dgm:presLayoutVars>
          <dgm:chPref val="3"/>
        </dgm:presLayoutVars>
      </dgm:prSet>
      <dgm:spPr/>
    </dgm:pt>
    <dgm:pt modelId="{AF90D1B6-D280-4260-8138-02BC2C755174}" type="pres">
      <dgm:prSet presAssocID="{57BBB047-172E-4226-84C8-FF19DE7E7D25}" presName="hierChild2" presStyleCnt="0"/>
      <dgm:spPr/>
    </dgm:pt>
    <dgm:pt modelId="{07BDD92F-8215-4DAB-B37D-181D430E14DC}" type="pres">
      <dgm:prSet presAssocID="{61532A39-5DB7-4208-85AD-612E696DF412}" presName="hierRoot1" presStyleCnt="0"/>
      <dgm:spPr/>
    </dgm:pt>
    <dgm:pt modelId="{109A4D67-2F2E-4320-889A-1A46884FFABA}" type="pres">
      <dgm:prSet presAssocID="{61532A39-5DB7-4208-85AD-612E696DF412}" presName="composite" presStyleCnt="0"/>
      <dgm:spPr/>
    </dgm:pt>
    <dgm:pt modelId="{00037C57-06F6-4DAB-B9CE-00FA9B0C3F95}" type="pres">
      <dgm:prSet presAssocID="{61532A39-5DB7-4208-85AD-612E696DF412}" presName="background" presStyleLbl="node0" presStyleIdx="1" presStyleCnt="3"/>
      <dgm:spPr/>
    </dgm:pt>
    <dgm:pt modelId="{EC7B9E1F-95A5-4813-AFA6-7CA8CAC17C86}" type="pres">
      <dgm:prSet presAssocID="{61532A39-5DB7-4208-85AD-612E696DF412}" presName="text" presStyleLbl="fgAcc0" presStyleIdx="1" presStyleCnt="3">
        <dgm:presLayoutVars>
          <dgm:chPref val="3"/>
        </dgm:presLayoutVars>
      </dgm:prSet>
      <dgm:spPr/>
    </dgm:pt>
    <dgm:pt modelId="{FFE3F634-908E-4FA7-9C7A-DFF7991FE83A}" type="pres">
      <dgm:prSet presAssocID="{61532A39-5DB7-4208-85AD-612E696DF412}" presName="hierChild2" presStyleCnt="0"/>
      <dgm:spPr/>
    </dgm:pt>
    <dgm:pt modelId="{8D148194-0D70-4F7B-9D27-EB36531C8D57}" type="pres">
      <dgm:prSet presAssocID="{5A620795-BF04-4EE7-9EC5-FA9935DA3CCB}" presName="hierRoot1" presStyleCnt="0"/>
      <dgm:spPr/>
    </dgm:pt>
    <dgm:pt modelId="{17EDE094-C160-4AB8-A40B-A34EB44609D4}" type="pres">
      <dgm:prSet presAssocID="{5A620795-BF04-4EE7-9EC5-FA9935DA3CCB}" presName="composite" presStyleCnt="0"/>
      <dgm:spPr/>
    </dgm:pt>
    <dgm:pt modelId="{930EBCC1-1F67-4C69-A74E-E86E92C557ED}" type="pres">
      <dgm:prSet presAssocID="{5A620795-BF04-4EE7-9EC5-FA9935DA3CCB}" presName="background" presStyleLbl="node0" presStyleIdx="2" presStyleCnt="3"/>
      <dgm:spPr/>
    </dgm:pt>
    <dgm:pt modelId="{9222C225-9FFB-4AB5-A9F0-AD1650953EF7}" type="pres">
      <dgm:prSet presAssocID="{5A620795-BF04-4EE7-9EC5-FA9935DA3CCB}" presName="text" presStyleLbl="fgAcc0" presStyleIdx="2" presStyleCnt="3">
        <dgm:presLayoutVars>
          <dgm:chPref val="3"/>
        </dgm:presLayoutVars>
      </dgm:prSet>
      <dgm:spPr/>
    </dgm:pt>
    <dgm:pt modelId="{EABB2FF4-310A-42FF-B75C-7BF42AB41E44}" type="pres">
      <dgm:prSet presAssocID="{5A620795-BF04-4EE7-9EC5-FA9935DA3CCB}" presName="hierChild2" presStyleCnt="0"/>
      <dgm:spPr/>
    </dgm:pt>
  </dgm:ptLst>
  <dgm:cxnLst>
    <dgm:cxn modelId="{4E45C30A-7C93-4081-99D1-46BD571746C5}" type="presOf" srcId="{61532A39-5DB7-4208-85AD-612E696DF412}" destId="{EC7B9E1F-95A5-4813-AFA6-7CA8CAC17C86}" srcOrd="0" destOrd="0" presId="urn:microsoft.com/office/officeart/2005/8/layout/hierarchy1"/>
    <dgm:cxn modelId="{502C640D-0B3B-40C1-ADC7-65DD3AB7BB39}" type="presOf" srcId="{5A620795-BF04-4EE7-9EC5-FA9935DA3CCB}" destId="{9222C225-9FFB-4AB5-A9F0-AD1650953EF7}" srcOrd="0" destOrd="0" presId="urn:microsoft.com/office/officeart/2005/8/layout/hierarchy1"/>
    <dgm:cxn modelId="{98039A6A-5494-447B-93DC-0FB404F2019D}" srcId="{FA9D6D1C-1556-4D7A-A3A4-3554C3047C0D}" destId="{5A620795-BF04-4EE7-9EC5-FA9935DA3CCB}" srcOrd="2" destOrd="0" parTransId="{8CCD1A76-A5E2-49FD-B9C6-89F806ECF395}" sibTransId="{911962E4-5CE6-45F3-A88E-DDE176E45F75}"/>
    <dgm:cxn modelId="{16992B75-8D3B-4ADB-B3F9-D7DAD3CE569E}" type="presOf" srcId="{FA9D6D1C-1556-4D7A-A3A4-3554C3047C0D}" destId="{96050814-1CDA-416C-9EB2-8A2F4A7BE5CB}" srcOrd="0" destOrd="0" presId="urn:microsoft.com/office/officeart/2005/8/layout/hierarchy1"/>
    <dgm:cxn modelId="{E24E1080-82C3-41B5-990B-E111A104AE1C}" srcId="{FA9D6D1C-1556-4D7A-A3A4-3554C3047C0D}" destId="{57BBB047-172E-4226-84C8-FF19DE7E7D25}" srcOrd="0" destOrd="0" parTransId="{E1834A6F-9488-480D-B76D-F92AA6BB0DBA}" sibTransId="{34F840F5-D211-4584-8A72-7A2D9A409E33}"/>
    <dgm:cxn modelId="{495368DA-ECB8-406F-9762-82AD9AAF778F}" srcId="{FA9D6D1C-1556-4D7A-A3A4-3554C3047C0D}" destId="{61532A39-5DB7-4208-85AD-612E696DF412}" srcOrd="1" destOrd="0" parTransId="{2904FE80-AC76-4631-8B45-426132C29CFB}" sibTransId="{443C289D-B836-4149-9D79-5B0CD45891A6}"/>
    <dgm:cxn modelId="{63A9A2E9-8104-467D-8FEA-DB50FEC9B4C8}" type="presOf" srcId="{57BBB047-172E-4226-84C8-FF19DE7E7D25}" destId="{F04ADD21-DE54-4D5C-BF60-A156691A0A24}" srcOrd="0" destOrd="0" presId="urn:microsoft.com/office/officeart/2005/8/layout/hierarchy1"/>
    <dgm:cxn modelId="{11CDCBC6-85E3-4D8A-9E39-E60CD100C696}" type="presParOf" srcId="{96050814-1CDA-416C-9EB2-8A2F4A7BE5CB}" destId="{4172C157-6176-4866-96DF-2B5214B43E11}" srcOrd="0" destOrd="0" presId="urn:microsoft.com/office/officeart/2005/8/layout/hierarchy1"/>
    <dgm:cxn modelId="{FF2F1414-23F0-4229-AE73-40FC8A929C76}" type="presParOf" srcId="{4172C157-6176-4866-96DF-2B5214B43E11}" destId="{E1992BD2-58D8-4AC8-AD3C-8FDE5A9F35C1}" srcOrd="0" destOrd="0" presId="urn:microsoft.com/office/officeart/2005/8/layout/hierarchy1"/>
    <dgm:cxn modelId="{D3B7A4F2-17B6-43DA-957F-7CCCF527C422}" type="presParOf" srcId="{E1992BD2-58D8-4AC8-AD3C-8FDE5A9F35C1}" destId="{7D45BDCD-8FF9-4E16-BE0E-47BBBAD40CA4}" srcOrd="0" destOrd="0" presId="urn:microsoft.com/office/officeart/2005/8/layout/hierarchy1"/>
    <dgm:cxn modelId="{CAC4A27B-CB12-4FBE-9942-5F1D7300F25F}" type="presParOf" srcId="{E1992BD2-58D8-4AC8-AD3C-8FDE5A9F35C1}" destId="{F04ADD21-DE54-4D5C-BF60-A156691A0A24}" srcOrd="1" destOrd="0" presId="urn:microsoft.com/office/officeart/2005/8/layout/hierarchy1"/>
    <dgm:cxn modelId="{BD149A69-A76C-4F77-A6DD-05859769EF39}" type="presParOf" srcId="{4172C157-6176-4866-96DF-2B5214B43E11}" destId="{AF90D1B6-D280-4260-8138-02BC2C755174}" srcOrd="1" destOrd="0" presId="urn:microsoft.com/office/officeart/2005/8/layout/hierarchy1"/>
    <dgm:cxn modelId="{77B9F085-CA17-4C83-A879-194B28DC598B}" type="presParOf" srcId="{96050814-1CDA-416C-9EB2-8A2F4A7BE5CB}" destId="{07BDD92F-8215-4DAB-B37D-181D430E14DC}" srcOrd="1" destOrd="0" presId="urn:microsoft.com/office/officeart/2005/8/layout/hierarchy1"/>
    <dgm:cxn modelId="{6B40F566-88F9-4C07-8F51-904BFBAAF2B4}" type="presParOf" srcId="{07BDD92F-8215-4DAB-B37D-181D430E14DC}" destId="{109A4D67-2F2E-4320-889A-1A46884FFABA}" srcOrd="0" destOrd="0" presId="urn:microsoft.com/office/officeart/2005/8/layout/hierarchy1"/>
    <dgm:cxn modelId="{4B303489-872B-470E-BD27-9BA2431B8C45}" type="presParOf" srcId="{109A4D67-2F2E-4320-889A-1A46884FFABA}" destId="{00037C57-06F6-4DAB-B9CE-00FA9B0C3F95}" srcOrd="0" destOrd="0" presId="urn:microsoft.com/office/officeart/2005/8/layout/hierarchy1"/>
    <dgm:cxn modelId="{D08C1A09-110A-4674-97E8-DAD4DAD8E0DC}" type="presParOf" srcId="{109A4D67-2F2E-4320-889A-1A46884FFABA}" destId="{EC7B9E1F-95A5-4813-AFA6-7CA8CAC17C86}" srcOrd="1" destOrd="0" presId="urn:microsoft.com/office/officeart/2005/8/layout/hierarchy1"/>
    <dgm:cxn modelId="{1B77B5C4-9078-4A6D-BE41-3794E504F274}" type="presParOf" srcId="{07BDD92F-8215-4DAB-B37D-181D430E14DC}" destId="{FFE3F634-908E-4FA7-9C7A-DFF7991FE83A}" srcOrd="1" destOrd="0" presId="urn:microsoft.com/office/officeart/2005/8/layout/hierarchy1"/>
    <dgm:cxn modelId="{52BDA5F1-D847-4508-BCDC-C73A2AD372E5}" type="presParOf" srcId="{96050814-1CDA-416C-9EB2-8A2F4A7BE5CB}" destId="{8D148194-0D70-4F7B-9D27-EB36531C8D57}" srcOrd="2" destOrd="0" presId="urn:microsoft.com/office/officeart/2005/8/layout/hierarchy1"/>
    <dgm:cxn modelId="{4A6DDBB2-C67E-4D4D-9210-59590A1DD018}" type="presParOf" srcId="{8D148194-0D70-4F7B-9D27-EB36531C8D57}" destId="{17EDE094-C160-4AB8-A40B-A34EB44609D4}" srcOrd="0" destOrd="0" presId="urn:microsoft.com/office/officeart/2005/8/layout/hierarchy1"/>
    <dgm:cxn modelId="{FB1A4335-811B-47AF-A0B4-ECDEA760FAA5}" type="presParOf" srcId="{17EDE094-C160-4AB8-A40B-A34EB44609D4}" destId="{930EBCC1-1F67-4C69-A74E-E86E92C557ED}" srcOrd="0" destOrd="0" presId="urn:microsoft.com/office/officeart/2005/8/layout/hierarchy1"/>
    <dgm:cxn modelId="{41CE1DAF-B48D-4960-82FA-21B8944AA844}" type="presParOf" srcId="{17EDE094-C160-4AB8-A40B-A34EB44609D4}" destId="{9222C225-9FFB-4AB5-A9F0-AD1650953EF7}" srcOrd="1" destOrd="0" presId="urn:microsoft.com/office/officeart/2005/8/layout/hierarchy1"/>
    <dgm:cxn modelId="{F96F2CB0-42E8-4243-B6E2-CAE8EEF13889}" type="presParOf" srcId="{8D148194-0D70-4F7B-9D27-EB36531C8D57}" destId="{EABB2FF4-310A-42FF-B75C-7BF42AB41E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E0D7E-468C-4D03-8079-1884E8E64EC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67B57F-8209-48CB-B96B-D8A40621B5A2}">
      <dgm:prSet/>
      <dgm:spPr/>
      <dgm:t>
        <a:bodyPr/>
        <a:lstStyle/>
        <a:p>
          <a:r>
            <a:rPr lang="pl-PL" baseline="0"/>
            <a:t>Przede wszystkim musi być zrozumiała dla ciebie</a:t>
          </a:r>
          <a:endParaRPr lang="en-US"/>
        </a:p>
      </dgm:t>
    </dgm:pt>
    <dgm:pt modelId="{9CB58B00-BEA5-4E37-A926-A41EECC780A8}" type="parTrans" cxnId="{32AB059D-F772-4C05-8BC0-B11DD9A50D14}">
      <dgm:prSet/>
      <dgm:spPr/>
      <dgm:t>
        <a:bodyPr/>
        <a:lstStyle/>
        <a:p>
          <a:endParaRPr lang="en-US"/>
        </a:p>
      </dgm:t>
    </dgm:pt>
    <dgm:pt modelId="{F5907550-F838-4B3E-A870-8FE8BB63A5F2}" type="sibTrans" cxnId="{32AB059D-F772-4C05-8BC0-B11DD9A50D14}">
      <dgm:prSet/>
      <dgm:spPr/>
      <dgm:t>
        <a:bodyPr/>
        <a:lstStyle/>
        <a:p>
          <a:endParaRPr lang="en-US"/>
        </a:p>
      </dgm:t>
    </dgm:pt>
    <dgm:pt modelId="{2179FFCF-3C98-46C9-8E56-6DF08B381A5D}">
      <dgm:prSet/>
      <dgm:spPr/>
      <dgm:t>
        <a:bodyPr/>
        <a:lstStyle/>
        <a:p>
          <a:r>
            <a:rPr lang="pl-PL" baseline="0"/>
            <a:t>Napisana samodzielnie</a:t>
          </a:r>
          <a:endParaRPr lang="en-US"/>
        </a:p>
      </dgm:t>
    </dgm:pt>
    <dgm:pt modelId="{611F5141-63D5-46CF-95BC-DF425819BBB6}" type="parTrans" cxnId="{84AC133F-0CD8-4A50-8D89-8509E277E39F}">
      <dgm:prSet/>
      <dgm:spPr/>
      <dgm:t>
        <a:bodyPr/>
        <a:lstStyle/>
        <a:p>
          <a:endParaRPr lang="en-US"/>
        </a:p>
      </dgm:t>
    </dgm:pt>
    <dgm:pt modelId="{61759B81-6E1D-4448-B07C-E266CB68410B}" type="sibTrans" cxnId="{84AC133F-0CD8-4A50-8D89-8509E277E39F}">
      <dgm:prSet/>
      <dgm:spPr/>
      <dgm:t>
        <a:bodyPr/>
        <a:lstStyle/>
        <a:p>
          <a:endParaRPr lang="en-US"/>
        </a:p>
      </dgm:t>
    </dgm:pt>
    <dgm:pt modelId="{AB44BD4B-E46A-4851-8A46-B243D0D2F4A8}">
      <dgm:prSet/>
      <dgm:spPr/>
      <dgm:t>
        <a:bodyPr/>
        <a:lstStyle/>
        <a:p>
          <a:r>
            <a:rPr lang="pl-PL" baseline="0"/>
            <a:t>Czytelna</a:t>
          </a:r>
          <a:endParaRPr lang="en-US"/>
        </a:p>
      </dgm:t>
    </dgm:pt>
    <dgm:pt modelId="{5CB49408-E586-4A88-82AB-7E5145ABDB54}" type="parTrans" cxnId="{44310294-3DED-4035-A532-DC59B49C11C6}">
      <dgm:prSet/>
      <dgm:spPr/>
      <dgm:t>
        <a:bodyPr/>
        <a:lstStyle/>
        <a:p>
          <a:endParaRPr lang="en-US"/>
        </a:p>
      </dgm:t>
    </dgm:pt>
    <dgm:pt modelId="{F30D2963-55A8-4845-AA84-C1353B108F58}" type="sibTrans" cxnId="{44310294-3DED-4035-A532-DC59B49C11C6}">
      <dgm:prSet/>
      <dgm:spPr/>
      <dgm:t>
        <a:bodyPr/>
        <a:lstStyle/>
        <a:p>
          <a:endParaRPr lang="en-US"/>
        </a:p>
      </dgm:t>
    </dgm:pt>
    <dgm:pt modelId="{3C0748D4-CCBB-46C4-AE6E-FBB2F77CAB0D}">
      <dgm:prSet/>
      <dgm:spPr/>
      <dgm:t>
        <a:bodyPr/>
        <a:lstStyle/>
        <a:p>
          <a:r>
            <a:rPr lang="pl-PL" baseline="0"/>
            <a:t>Wyczerpująca temat</a:t>
          </a:r>
          <a:endParaRPr lang="en-US"/>
        </a:p>
      </dgm:t>
    </dgm:pt>
    <dgm:pt modelId="{57094FB2-C5DF-4B1A-B341-4F17A3490BBA}" type="parTrans" cxnId="{54404C22-8E8B-4262-9717-8C4530DCD319}">
      <dgm:prSet/>
      <dgm:spPr/>
      <dgm:t>
        <a:bodyPr/>
        <a:lstStyle/>
        <a:p>
          <a:endParaRPr lang="en-US"/>
        </a:p>
      </dgm:t>
    </dgm:pt>
    <dgm:pt modelId="{7BCFCEE0-EC0F-4D4F-A56E-C77E0B3EC4E6}" type="sibTrans" cxnId="{54404C22-8E8B-4262-9717-8C4530DCD319}">
      <dgm:prSet/>
      <dgm:spPr/>
      <dgm:t>
        <a:bodyPr/>
        <a:lstStyle/>
        <a:p>
          <a:endParaRPr lang="en-US"/>
        </a:p>
      </dgm:t>
    </dgm:pt>
    <dgm:pt modelId="{4A6F29AE-9615-40FB-A72B-33083BB10F17}" type="pres">
      <dgm:prSet presAssocID="{94CE0D7E-468C-4D03-8079-1884E8E64EC8}" presName="vert0" presStyleCnt="0">
        <dgm:presLayoutVars>
          <dgm:dir/>
          <dgm:animOne val="branch"/>
          <dgm:animLvl val="lvl"/>
        </dgm:presLayoutVars>
      </dgm:prSet>
      <dgm:spPr/>
    </dgm:pt>
    <dgm:pt modelId="{399B3139-40F3-484D-9395-7AECF1C3B815}" type="pres">
      <dgm:prSet presAssocID="{5F67B57F-8209-48CB-B96B-D8A40621B5A2}" presName="thickLine" presStyleLbl="alignNode1" presStyleIdx="0" presStyleCnt="4"/>
      <dgm:spPr/>
    </dgm:pt>
    <dgm:pt modelId="{9B276AA5-BACD-4220-91E3-9CD635E11C03}" type="pres">
      <dgm:prSet presAssocID="{5F67B57F-8209-48CB-B96B-D8A40621B5A2}" presName="horz1" presStyleCnt="0"/>
      <dgm:spPr/>
    </dgm:pt>
    <dgm:pt modelId="{A28F95AD-DBFE-4C45-9539-0E86E2A64F2E}" type="pres">
      <dgm:prSet presAssocID="{5F67B57F-8209-48CB-B96B-D8A40621B5A2}" presName="tx1" presStyleLbl="revTx" presStyleIdx="0" presStyleCnt="4"/>
      <dgm:spPr/>
    </dgm:pt>
    <dgm:pt modelId="{AEF05C7C-3F1D-49B6-8FD7-2E5DB843B04C}" type="pres">
      <dgm:prSet presAssocID="{5F67B57F-8209-48CB-B96B-D8A40621B5A2}" presName="vert1" presStyleCnt="0"/>
      <dgm:spPr/>
    </dgm:pt>
    <dgm:pt modelId="{B8A94DAE-5FF5-49E4-A039-3C6B78A7D585}" type="pres">
      <dgm:prSet presAssocID="{2179FFCF-3C98-46C9-8E56-6DF08B381A5D}" presName="thickLine" presStyleLbl="alignNode1" presStyleIdx="1" presStyleCnt="4"/>
      <dgm:spPr/>
    </dgm:pt>
    <dgm:pt modelId="{402184B7-1421-461B-B35E-4CA0355BAB49}" type="pres">
      <dgm:prSet presAssocID="{2179FFCF-3C98-46C9-8E56-6DF08B381A5D}" presName="horz1" presStyleCnt="0"/>
      <dgm:spPr/>
    </dgm:pt>
    <dgm:pt modelId="{D61C5AB9-CE20-4EA1-8ED3-9DE66AA6D45E}" type="pres">
      <dgm:prSet presAssocID="{2179FFCF-3C98-46C9-8E56-6DF08B381A5D}" presName="tx1" presStyleLbl="revTx" presStyleIdx="1" presStyleCnt="4"/>
      <dgm:spPr/>
    </dgm:pt>
    <dgm:pt modelId="{3F3DC858-3A39-479E-A04B-2ED4409DA62C}" type="pres">
      <dgm:prSet presAssocID="{2179FFCF-3C98-46C9-8E56-6DF08B381A5D}" presName="vert1" presStyleCnt="0"/>
      <dgm:spPr/>
    </dgm:pt>
    <dgm:pt modelId="{ED0EFD33-B023-418D-BA8E-9866E85987A5}" type="pres">
      <dgm:prSet presAssocID="{AB44BD4B-E46A-4851-8A46-B243D0D2F4A8}" presName="thickLine" presStyleLbl="alignNode1" presStyleIdx="2" presStyleCnt="4"/>
      <dgm:spPr/>
    </dgm:pt>
    <dgm:pt modelId="{37EB3501-1BA8-4B51-91CF-967232D58B72}" type="pres">
      <dgm:prSet presAssocID="{AB44BD4B-E46A-4851-8A46-B243D0D2F4A8}" presName="horz1" presStyleCnt="0"/>
      <dgm:spPr/>
    </dgm:pt>
    <dgm:pt modelId="{CEF13ABF-E79C-436D-8D86-AECC4E33A8A8}" type="pres">
      <dgm:prSet presAssocID="{AB44BD4B-E46A-4851-8A46-B243D0D2F4A8}" presName="tx1" presStyleLbl="revTx" presStyleIdx="2" presStyleCnt="4"/>
      <dgm:spPr/>
    </dgm:pt>
    <dgm:pt modelId="{02F9D37C-25F1-4F20-8FD7-88CAAEAD1731}" type="pres">
      <dgm:prSet presAssocID="{AB44BD4B-E46A-4851-8A46-B243D0D2F4A8}" presName="vert1" presStyleCnt="0"/>
      <dgm:spPr/>
    </dgm:pt>
    <dgm:pt modelId="{F131D03F-87BC-44B2-8080-36D1C5B7F885}" type="pres">
      <dgm:prSet presAssocID="{3C0748D4-CCBB-46C4-AE6E-FBB2F77CAB0D}" presName="thickLine" presStyleLbl="alignNode1" presStyleIdx="3" presStyleCnt="4"/>
      <dgm:spPr/>
    </dgm:pt>
    <dgm:pt modelId="{D342894A-7537-4301-818B-6E7E4CDEF179}" type="pres">
      <dgm:prSet presAssocID="{3C0748D4-CCBB-46C4-AE6E-FBB2F77CAB0D}" presName="horz1" presStyleCnt="0"/>
      <dgm:spPr/>
    </dgm:pt>
    <dgm:pt modelId="{B14CB63F-AA42-41F9-9114-085F7C554654}" type="pres">
      <dgm:prSet presAssocID="{3C0748D4-CCBB-46C4-AE6E-FBB2F77CAB0D}" presName="tx1" presStyleLbl="revTx" presStyleIdx="3" presStyleCnt="4"/>
      <dgm:spPr/>
    </dgm:pt>
    <dgm:pt modelId="{23936B86-EB76-443D-B564-0C6B09A41F36}" type="pres">
      <dgm:prSet presAssocID="{3C0748D4-CCBB-46C4-AE6E-FBB2F77CAB0D}" presName="vert1" presStyleCnt="0"/>
      <dgm:spPr/>
    </dgm:pt>
  </dgm:ptLst>
  <dgm:cxnLst>
    <dgm:cxn modelId="{BE46511B-ABE2-40E0-8865-AAEAD9280B8D}" type="presOf" srcId="{AB44BD4B-E46A-4851-8A46-B243D0D2F4A8}" destId="{CEF13ABF-E79C-436D-8D86-AECC4E33A8A8}" srcOrd="0" destOrd="0" presId="urn:microsoft.com/office/officeart/2008/layout/LinedList"/>
    <dgm:cxn modelId="{54404C22-8E8B-4262-9717-8C4530DCD319}" srcId="{94CE0D7E-468C-4D03-8079-1884E8E64EC8}" destId="{3C0748D4-CCBB-46C4-AE6E-FBB2F77CAB0D}" srcOrd="3" destOrd="0" parTransId="{57094FB2-C5DF-4B1A-B341-4F17A3490BBA}" sibTransId="{7BCFCEE0-EC0F-4D4F-A56E-C77E0B3EC4E6}"/>
    <dgm:cxn modelId="{01930C2F-5F18-404D-9347-4F44FF548737}" type="presOf" srcId="{94CE0D7E-468C-4D03-8079-1884E8E64EC8}" destId="{4A6F29AE-9615-40FB-A72B-33083BB10F17}" srcOrd="0" destOrd="0" presId="urn:microsoft.com/office/officeart/2008/layout/LinedList"/>
    <dgm:cxn modelId="{84AC133F-0CD8-4A50-8D89-8509E277E39F}" srcId="{94CE0D7E-468C-4D03-8079-1884E8E64EC8}" destId="{2179FFCF-3C98-46C9-8E56-6DF08B381A5D}" srcOrd="1" destOrd="0" parTransId="{611F5141-63D5-46CF-95BC-DF425819BBB6}" sibTransId="{61759B81-6E1D-4448-B07C-E266CB68410B}"/>
    <dgm:cxn modelId="{EC796155-3386-4A0A-9D37-80842D71CF1A}" type="presOf" srcId="{5F67B57F-8209-48CB-B96B-D8A40621B5A2}" destId="{A28F95AD-DBFE-4C45-9539-0E86E2A64F2E}" srcOrd="0" destOrd="0" presId="urn:microsoft.com/office/officeart/2008/layout/LinedList"/>
    <dgm:cxn modelId="{44310294-3DED-4035-A532-DC59B49C11C6}" srcId="{94CE0D7E-468C-4D03-8079-1884E8E64EC8}" destId="{AB44BD4B-E46A-4851-8A46-B243D0D2F4A8}" srcOrd="2" destOrd="0" parTransId="{5CB49408-E586-4A88-82AB-7E5145ABDB54}" sibTransId="{F30D2963-55A8-4845-AA84-C1353B108F58}"/>
    <dgm:cxn modelId="{32AB059D-F772-4C05-8BC0-B11DD9A50D14}" srcId="{94CE0D7E-468C-4D03-8079-1884E8E64EC8}" destId="{5F67B57F-8209-48CB-B96B-D8A40621B5A2}" srcOrd="0" destOrd="0" parTransId="{9CB58B00-BEA5-4E37-A926-A41EECC780A8}" sibTransId="{F5907550-F838-4B3E-A870-8FE8BB63A5F2}"/>
    <dgm:cxn modelId="{15CD9BBC-F353-45B7-97A5-8DBA115069BE}" type="presOf" srcId="{2179FFCF-3C98-46C9-8E56-6DF08B381A5D}" destId="{D61C5AB9-CE20-4EA1-8ED3-9DE66AA6D45E}" srcOrd="0" destOrd="0" presId="urn:microsoft.com/office/officeart/2008/layout/LinedList"/>
    <dgm:cxn modelId="{FDEBC8D8-D4EC-4E45-9F90-CA08D9A06B0B}" type="presOf" srcId="{3C0748D4-CCBB-46C4-AE6E-FBB2F77CAB0D}" destId="{B14CB63F-AA42-41F9-9114-085F7C554654}" srcOrd="0" destOrd="0" presId="urn:microsoft.com/office/officeart/2008/layout/LinedList"/>
    <dgm:cxn modelId="{B3BEF5F6-F51E-45E0-A166-28CE7D28894C}" type="presParOf" srcId="{4A6F29AE-9615-40FB-A72B-33083BB10F17}" destId="{399B3139-40F3-484D-9395-7AECF1C3B815}" srcOrd="0" destOrd="0" presId="urn:microsoft.com/office/officeart/2008/layout/LinedList"/>
    <dgm:cxn modelId="{C5DF1553-6A62-4B56-A901-9F041DD318E5}" type="presParOf" srcId="{4A6F29AE-9615-40FB-A72B-33083BB10F17}" destId="{9B276AA5-BACD-4220-91E3-9CD635E11C03}" srcOrd="1" destOrd="0" presId="urn:microsoft.com/office/officeart/2008/layout/LinedList"/>
    <dgm:cxn modelId="{21A28359-2A0C-42A4-8566-2220FDCDC7FE}" type="presParOf" srcId="{9B276AA5-BACD-4220-91E3-9CD635E11C03}" destId="{A28F95AD-DBFE-4C45-9539-0E86E2A64F2E}" srcOrd="0" destOrd="0" presId="urn:microsoft.com/office/officeart/2008/layout/LinedList"/>
    <dgm:cxn modelId="{73BF9133-F74D-42C1-9663-E3FEC94F06D8}" type="presParOf" srcId="{9B276AA5-BACD-4220-91E3-9CD635E11C03}" destId="{AEF05C7C-3F1D-49B6-8FD7-2E5DB843B04C}" srcOrd="1" destOrd="0" presId="urn:microsoft.com/office/officeart/2008/layout/LinedList"/>
    <dgm:cxn modelId="{FA9894F9-D6FE-4213-9E0A-926FD81C0927}" type="presParOf" srcId="{4A6F29AE-9615-40FB-A72B-33083BB10F17}" destId="{B8A94DAE-5FF5-49E4-A039-3C6B78A7D585}" srcOrd="2" destOrd="0" presId="urn:microsoft.com/office/officeart/2008/layout/LinedList"/>
    <dgm:cxn modelId="{B35E8E7A-6751-495F-BF35-7FCAE34294AD}" type="presParOf" srcId="{4A6F29AE-9615-40FB-A72B-33083BB10F17}" destId="{402184B7-1421-461B-B35E-4CA0355BAB49}" srcOrd="3" destOrd="0" presId="urn:microsoft.com/office/officeart/2008/layout/LinedList"/>
    <dgm:cxn modelId="{C50F2F12-6AAD-4A7C-BDA9-BB72C64F557F}" type="presParOf" srcId="{402184B7-1421-461B-B35E-4CA0355BAB49}" destId="{D61C5AB9-CE20-4EA1-8ED3-9DE66AA6D45E}" srcOrd="0" destOrd="0" presId="urn:microsoft.com/office/officeart/2008/layout/LinedList"/>
    <dgm:cxn modelId="{F62839F1-8888-4F4B-8886-301FFD2647EE}" type="presParOf" srcId="{402184B7-1421-461B-B35E-4CA0355BAB49}" destId="{3F3DC858-3A39-479E-A04B-2ED4409DA62C}" srcOrd="1" destOrd="0" presId="urn:microsoft.com/office/officeart/2008/layout/LinedList"/>
    <dgm:cxn modelId="{4AED7D87-1440-4F2F-B9D7-AF606E617A14}" type="presParOf" srcId="{4A6F29AE-9615-40FB-A72B-33083BB10F17}" destId="{ED0EFD33-B023-418D-BA8E-9866E85987A5}" srcOrd="4" destOrd="0" presId="urn:microsoft.com/office/officeart/2008/layout/LinedList"/>
    <dgm:cxn modelId="{794E3317-2763-45EC-BD2C-5500F7393D9C}" type="presParOf" srcId="{4A6F29AE-9615-40FB-A72B-33083BB10F17}" destId="{37EB3501-1BA8-4B51-91CF-967232D58B72}" srcOrd="5" destOrd="0" presId="urn:microsoft.com/office/officeart/2008/layout/LinedList"/>
    <dgm:cxn modelId="{D9590E26-E137-43AE-81A1-FC37D45F2E98}" type="presParOf" srcId="{37EB3501-1BA8-4B51-91CF-967232D58B72}" destId="{CEF13ABF-E79C-436D-8D86-AECC4E33A8A8}" srcOrd="0" destOrd="0" presId="urn:microsoft.com/office/officeart/2008/layout/LinedList"/>
    <dgm:cxn modelId="{2EA779D2-928E-4C76-A88F-799480DBDFA5}" type="presParOf" srcId="{37EB3501-1BA8-4B51-91CF-967232D58B72}" destId="{02F9D37C-25F1-4F20-8FD7-88CAAEAD1731}" srcOrd="1" destOrd="0" presId="urn:microsoft.com/office/officeart/2008/layout/LinedList"/>
    <dgm:cxn modelId="{14274F44-1BC8-43B9-BBC5-721585E83D73}" type="presParOf" srcId="{4A6F29AE-9615-40FB-A72B-33083BB10F17}" destId="{F131D03F-87BC-44B2-8080-36D1C5B7F885}" srcOrd="6" destOrd="0" presId="urn:microsoft.com/office/officeart/2008/layout/LinedList"/>
    <dgm:cxn modelId="{9BFC180D-4ED5-41D4-94DB-14C6AC4B0793}" type="presParOf" srcId="{4A6F29AE-9615-40FB-A72B-33083BB10F17}" destId="{D342894A-7537-4301-818B-6E7E4CDEF179}" srcOrd="7" destOrd="0" presId="urn:microsoft.com/office/officeart/2008/layout/LinedList"/>
    <dgm:cxn modelId="{3F1C1BD9-140E-4602-898C-F4205E56B35A}" type="presParOf" srcId="{D342894A-7537-4301-818B-6E7E4CDEF179}" destId="{B14CB63F-AA42-41F9-9114-085F7C554654}" srcOrd="0" destOrd="0" presId="urn:microsoft.com/office/officeart/2008/layout/LinedList"/>
    <dgm:cxn modelId="{75D01627-BD34-4102-9F4C-A9D2C966292E}" type="presParOf" srcId="{D342894A-7537-4301-818B-6E7E4CDEF179}" destId="{23936B86-EB76-443D-B564-0C6B09A41F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622AA-C0D8-4640-9C03-D0B1A4354A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7858F4B-3F7E-4120-9097-6CD017E9D0A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/>
            <a:t>Stosuj różnorodne formy zapisu</a:t>
          </a:r>
          <a:endParaRPr lang="en-US"/>
        </a:p>
      </dgm:t>
    </dgm:pt>
    <dgm:pt modelId="{21B9C928-982B-45F9-9441-FE0955E04FA4}" type="parTrans" cxnId="{311CA416-42BF-47B9-AE89-0DD9F179B1F5}">
      <dgm:prSet/>
      <dgm:spPr/>
      <dgm:t>
        <a:bodyPr/>
        <a:lstStyle/>
        <a:p>
          <a:endParaRPr lang="en-US"/>
        </a:p>
      </dgm:t>
    </dgm:pt>
    <dgm:pt modelId="{24E6F8C6-1E24-4ACF-83DE-08FA00919B33}" type="sibTrans" cxnId="{311CA416-42BF-47B9-AE89-0DD9F179B1F5}">
      <dgm:prSet/>
      <dgm:spPr/>
      <dgm:t>
        <a:bodyPr/>
        <a:lstStyle/>
        <a:p>
          <a:endParaRPr lang="en-US"/>
        </a:p>
      </dgm:t>
    </dgm:pt>
    <dgm:pt modelId="{83DDD2F0-FF65-40EF-9560-FC72E1BAB1F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/>
            <a:t>Zapisuj w punktach</a:t>
          </a:r>
          <a:endParaRPr lang="en-US"/>
        </a:p>
      </dgm:t>
    </dgm:pt>
    <dgm:pt modelId="{A1913E6C-77DE-4A9B-AF51-3559E76B773F}" type="parTrans" cxnId="{E3427BF4-D258-4995-9AB3-5C7B4BC09DE0}">
      <dgm:prSet/>
      <dgm:spPr/>
      <dgm:t>
        <a:bodyPr/>
        <a:lstStyle/>
        <a:p>
          <a:endParaRPr lang="en-US"/>
        </a:p>
      </dgm:t>
    </dgm:pt>
    <dgm:pt modelId="{14D3334A-5D01-4A56-850B-B11FF1F3F9AF}" type="sibTrans" cxnId="{E3427BF4-D258-4995-9AB3-5C7B4BC09DE0}">
      <dgm:prSet/>
      <dgm:spPr/>
      <dgm:t>
        <a:bodyPr/>
        <a:lstStyle/>
        <a:p>
          <a:endParaRPr lang="en-US"/>
        </a:p>
      </dgm:t>
    </dgm:pt>
    <dgm:pt modelId="{D3E02B07-70F9-43BD-8C6A-3A6B8853510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/>
            <a:t>Rób tabele</a:t>
          </a:r>
          <a:endParaRPr lang="en-US"/>
        </a:p>
      </dgm:t>
    </dgm:pt>
    <dgm:pt modelId="{FED12B4C-8C57-4EC5-8723-446175A0837C}" type="parTrans" cxnId="{E526643F-5D92-48EB-A314-B81A8EBF1C18}">
      <dgm:prSet/>
      <dgm:spPr/>
      <dgm:t>
        <a:bodyPr/>
        <a:lstStyle/>
        <a:p>
          <a:endParaRPr lang="en-US"/>
        </a:p>
      </dgm:t>
    </dgm:pt>
    <dgm:pt modelId="{A030DF3B-7A31-44EE-BA5C-4F1D63FAB566}" type="sibTrans" cxnId="{E526643F-5D92-48EB-A314-B81A8EBF1C18}">
      <dgm:prSet/>
      <dgm:spPr/>
      <dgm:t>
        <a:bodyPr/>
        <a:lstStyle/>
        <a:p>
          <a:endParaRPr lang="en-US"/>
        </a:p>
      </dgm:t>
    </dgm:pt>
    <dgm:pt modelId="{0BB304F8-C675-4DE4-AFDA-D602D23AFBD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/>
            <a:t>Stosuj formy graficzne</a:t>
          </a:r>
          <a:endParaRPr lang="en-US"/>
        </a:p>
      </dgm:t>
    </dgm:pt>
    <dgm:pt modelId="{6004E7F3-C6C0-4C97-B3F7-DB7EC384B5EE}" type="parTrans" cxnId="{4EC4CE37-FB13-4465-BB4E-E1CF092E1AD4}">
      <dgm:prSet/>
      <dgm:spPr/>
      <dgm:t>
        <a:bodyPr/>
        <a:lstStyle/>
        <a:p>
          <a:endParaRPr lang="en-US"/>
        </a:p>
      </dgm:t>
    </dgm:pt>
    <dgm:pt modelId="{8E88D27A-98E0-493C-A772-8929637272DE}" type="sibTrans" cxnId="{4EC4CE37-FB13-4465-BB4E-E1CF092E1AD4}">
      <dgm:prSet/>
      <dgm:spPr/>
      <dgm:t>
        <a:bodyPr/>
        <a:lstStyle/>
        <a:p>
          <a:endParaRPr lang="en-US"/>
        </a:p>
      </dgm:t>
    </dgm:pt>
    <dgm:pt modelId="{EA1B443B-8A5A-4A38-BBB7-5E1FD47D163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/>
            <a:t>Zmieniaj wielkość napisów</a:t>
          </a:r>
          <a:endParaRPr lang="en-US"/>
        </a:p>
      </dgm:t>
    </dgm:pt>
    <dgm:pt modelId="{05595219-8366-4D7B-83B5-ED5A6B7FF76D}" type="parTrans" cxnId="{811CF177-F032-4CB1-A493-C80FD2153D26}">
      <dgm:prSet/>
      <dgm:spPr/>
      <dgm:t>
        <a:bodyPr/>
        <a:lstStyle/>
        <a:p>
          <a:endParaRPr lang="en-US"/>
        </a:p>
      </dgm:t>
    </dgm:pt>
    <dgm:pt modelId="{29A365F2-2A08-4EB2-A672-9E3CE47CCB34}" type="sibTrans" cxnId="{811CF177-F032-4CB1-A493-C80FD2153D26}">
      <dgm:prSet/>
      <dgm:spPr/>
      <dgm:t>
        <a:bodyPr/>
        <a:lstStyle/>
        <a:p>
          <a:endParaRPr lang="en-US"/>
        </a:p>
      </dgm:t>
    </dgm:pt>
    <dgm:pt modelId="{2CFB2444-838B-41E4-8639-9630AE6A19A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/>
            <a:t>Zaznaczaj najważniejsze rzeczy</a:t>
          </a:r>
          <a:endParaRPr lang="en-US"/>
        </a:p>
      </dgm:t>
    </dgm:pt>
    <dgm:pt modelId="{F1E56220-AF98-4481-95A9-8832FB930FAF}" type="parTrans" cxnId="{B233F11B-0AA6-4967-BF35-1A4D0BAC5BF5}">
      <dgm:prSet/>
      <dgm:spPr/>
      <dgm:t>
        <a:bodyPr/>
        <a:lstStyle/>
        <a:p>
          <a:endParaRPr lang="en-US"/>
        </a:p>
      </dgm:t>
    </dgm:pt>
    <dgm:pt modelId="{58BFE701-0EEE-4A02-9ADA-AC1FF423D92D}" type="sibTrans" cxnId="{B233F11B-0AA6-4967-BF35-1A4D0BAC5BF5}">
      <dgm:prSet/>
      <dgm:spPr/>
      <dgm:t>
        <a:bodyPr/>
        <a:lstStyle/>
        <a:p>
          <a:endParaRPr lang="en-US"/>
        </a:p>
      </dgm:t>
    </dgm:pt>
    <dgm:pt modelId="{6A454FE8-4F8A-4C2F-AED8-E4A17FBE2DA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aseline="0" dirty="0"/>
            <a:t>Im bardziej różnorodna notatka, tym większa aktywność mózgu i łatwiej zapamiętać informacje</a:t>
          </a:r>
        </a:p>
      </dgm:t>
    </dgm:pt>
    <dgm:pt modelId="{715FBE3B-6A22-4477-A12D-30A107F0CFE7}" type="parTrans" cxnId="{4D66A68E-BDAA-4B54-8816-53F0A96253B2}">
      <dgm:prSet/>
      <dgm:spPr/>
      <dgm:t>
        <a:bodyPr/>
        <a:lstStyle/>
        <a:p>
          <a:endParaRPr lang="en-US"/>
        </a:p>
      </dgm:t>
    </dgm:pt>
    <dgm:pt modelId="{904B373E-E453-4315-AF4D-A04CF0750A3D}" type="sibTrans" cxnId="{4D66A68E-BDAA-4B54-8816-53F0A96253B2}">
      <dgm:prSet/>
      <dgm:spPr/>
      <dgm:t>
        <a:bodyPr/>
        <a:lstStyle/>
        <a:p>
          <a:endParaRPr lang="en-US"/>
        </a:p>
      </dgm:t>
    </dgm:pt>
    <dgm:pt modelId="{8242C8B3-F73B-471D-A949-C05BCD53FCA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Unikaj skrótów, a jeśli już je stosujesz, upewnij się, że są zrozumiałe </a:t>
          </a:r>
          <a:endParaRPr lang="en-US" dirty="0"/>
        </a:p>
      </dgm:t>
    </dgm:pt>
    <dgm:pt modelId="{28CE3432-C6CC-4347-B8C4-F99FA1716506}" type="parTrans" cxnId="{58BB7B16-BA68-4716-B2A0-0AE0936936AA}">
      <dgm:prSet/>
      <dgm:spPr/>
      <dgm:t>
        <a:bodyPr/>
        <a:lstStyle/>
        <a:p>
          <a:endParaRPr lang="pl-PL"/>
        </a:p>
      </dgm:t>
    </dgm:pt>
    <dgm:pt modelId="{250E1CD5-EECF-45D0-BC6C-07A834BA6B8E}" type="sibTrans" cxnId="{58BB7B16-BA68-4716-B2A0-0AE0936936AA}">
      <dgm:prSet/>
      <dgm:spPr/>
      <dgm:t>
        <a:bodyPr/>
        <a:lstStyle/>
        <a:p>
          <a:endParaRPr lang="pl-PL"/>
        </a:p>
      </dgm:t>
    </dgm:pt>
    <dgm:pt modelId="{3FC99BC5-6F23-4AFF-BAD7-5F3A63F1C85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Twoje notatki powinny być dla ciebie atrakcyjne – zadbaj, by były czytelne, stosuj odnośniki, strzałki, podkreślenia, symbole</a:t>
          </a:r>
          <a:endParaRPr lang="en-US" dirty="0"/>
        </a:p>
      </dgm:t>
    </dgm:pt>
    <dgm:pt modelId="{71A85146-4631-4B99-89FE-AC74769EA0F7}" type="parTrans" cxnId="{8BB6D115-F6E9-4E3B-8931-05FB874E2C3D}">
      <dgm:prSet/>
      <dgm:spPr/>
      <dgm:t>
        <a:bodyPr/>
        <a:lstStyle/>
        <a:p>
          <a:endParaRPr lang="pl-PL"/>
        </a:p>
      </dgm:t>
    </dgm:pt>
    <dgm:pt modelId="{6EB82F7F-B691-4FC0-9CE2-993A892679E8}" type="sibTrans" cxnId="{8BB6D115-F6E9-4E3B-8931-05FB874E2C3D}">
      <dgm:prSet/>
      <dgm:spPr/>
      <dgm:t>
        <a:bodyPr/>
        <a:lstStyle/>
        <a:p>
          <a:endParaRPr lang="pl-PL"/>
        </a:p>
      </dgm:t>
    </dgm:pt>
    <dgm:pt modelId="{74BF32AC-E789-45A9-91BF-66E2B8BAC2B4}" type="pres">
      <dgm:prSet presAssocID="{647622AA-C0D8-4640-9C03-D0B1A4354A92}" presName="root" presStyleCnt="0">
        <dgm:presLayoutVars>
          <dgm:dir/>
          <dgm:resizeHandles val="exact"/>
        </dgm:presLayoutVars>
      </dgm:prSet>
      <dgm:spPr/>
    </dgm:pt>
    <dgm:pt modelId="{9F27F164-B1A7-48B4-9279-375379FB6B5D}" type="pres">
      <dgm:prSet presAssocID="{97858F4B-3F7E-4120-9097-6CD017E9D0A3}" presName="compNode" presStyleCnt="0"/>
      <dgm:spPr/>
    </dgm:pt>
    <dgm:pt modelId="{BA595759-F1BA-4145-ABF5-A4B0155A2D04}" type="pres">
      <dgm:prSet presAssocID="{97858F4B-3F7E-4120-9097-6CD017E9D0A3}" presName="bgRect" presStyleLbl="bgShp" presStyleIdx="0" presStyleCnt="9"/>
      <dgm:spPr/>
    </dgm:pt>
    <dgm:pt modelId="{45F4C6B8-CF64-402F-B3D3-D887D3C2D42D}" type="pres">
      <dgm:prSet presAssocID="{97858F4B-3F7E-4120-9097-6CD017E9D0A3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"/>
        </a:ext>
      </dgm:extLst>
    </dgm:pt>
    <dgm:pt modelId="{C1FD9868-B313-43BC-9E59-33A6A74971F5}" type="pres">
      <dgm:prSet presAssocID="{97858F4B-3F7E-4120-9097-6CD017E9D0A3}" presName="spaceRect" presStyleCnt="0"/>
      <dgm:spPr/>
    </dgm:pt>
    <dgm:pt modelId="{9C6D0BD0-67F7-424D-899F-880AD02287A5}" type="pres">
      <dgm:prSet presAssocID="{97858F4B-3F7E-4120-9097-6CD017E9D0A3}" presName="parTx" presStyleLbl="revTx" presStyleIdx="0" presStyleCnt="9">
        <dgm:presLayoutVars>
          <dgm:chMax val="0"/>
          <dgm:chPref val="0"/>
        </dgm:presLayoutVars>
      </dgm:prSet>
      <dgm:spPr/>
    </dgm:pt>
    <dgm:pt modelId="{BE48CDA5-5533-4DEB-8FC0-9E93D417618F}" type="pres">
      <dgm:prSet presAssocID="{24E6F8C6-1E24-4ACF-83DE-08FA00919B33}" presName="sibTrans" presStyleCnt="0"/>
      <dgm:spPr/>
    </dgm:pt>
    <dgm:pt modelId="{229BF7A7-F153-4003-AB6F-0A91FEFAF62C}" type="pres">
      <dgm:prSet presAssocID="{83DDD2F0-FF65-40EF-9560-FC72E1BAB1FE}" presName="compNode" presStyleCnt="0"/>
      <dgm:spPr/>
    </dgm:pt>
    <dgm:pt modelId="{94AF613F-56F5-4A4F-9540-08E8E3304897}" type="pres">
      <dgm:prSet presAssocID="{83DDD2F0-FF65-40EF-9560-FC72E1BAB1FE}" presName="bgRect" presStyleLbl="bgShp" presStyleIdx="1" presStyleCnt="9"/>
      <dgm:spPr/>
    </dgm:pt>
    <dgm:pt modelId="{2A5E9EF4-D590-4E9E-84BB-F7CAB7628136}" type="pres">
      <dgm:prSet presAssocID="{83DDD2F0-FF65-40EF-9560-FC72E1BAB1FE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site"/>
        </a:ext>
      </dgm:extLst>
    </dgm:pt>
    <dgm:pt modelId="{A36BEF5F-9742-4EC9-A391-ABC3F4621070}" type="pres">
      <dgm:prSet presAssocID="{83DDD2F0-FF65-40EF-9560-FC72E1BAB1FE}" presName="spaceRect" presStyleCnt="0"/>
      <dgm:spPr/>
    </dgm:pt>
    <dgm:pt modelId="{F0F71768-923F-46BC-B710-CAE7D09E4925}" type="pres">
      <dgm:prSet presAssocID="{83DDD2F0-FF65-40EF-9560-FC72E1BAB1FE}" presName="parTx" presStyleLbl="revTx" presStyleIdx="1" presStyleCnt="9">
        <dgm:presLayoutVars>
          <dgm:chMax val="0"/>
          <dgm:chPref val="0"/>
        </dgm:presLayoutVars>
      </dgm:prSet>
      <dgm:spPr/>
    </dgm:pt>
    <dgm:pt modelId="{D83FA857-56B5-4EF4-8942-E99676034978}" type="pres">
      <dgm:prSet presAssocID="{14D3334A-5D01-4A56-850B-B11FF1F3F9AF}" presName="sibTrans" presStyleCnt="0"/>
      <dgm:spPr/>
    </dgm:pt>
    <dgm:pt modelId="{BE3607EA-EDA9-4453-8E8A-3CF16ADF2AE5}" type="pres">
      <dgm:prSet presAssocID="{D3E02B07-70F9-43BD-8C6A-3A6B8853510C}" presName="compNode" presStyleCnt="0"/>
      <dgm:spPr/>
    </dgm:pt>
    <dgm:pt modelId="{CDAE7ACD-2D27-4676-B26F-A34BA6691A85}" type="pres">
      <dgm:prSet presAssocID="{D3E02B07-70F9-43BD-8C6A-3A6B8853510C}" presName="bgRect" presStyleLbl="bgShp" presStyleIdx="2" presStyleCnt="9"/>
      <dgm:spPr/>
    </dgm:pt>
    <dgm:pt modelId="{23A10065-C6EE-4372-8371-D50A48A5B5FE}" type="pres">
      <dgm:prSet presAssocID="{D3E02B07-70F9-43BD-8C6A-3A6B8853510C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8F8876F-B7D9-461F-BA76-8E773FEACA6C}" type="pres">
      <dgm:prSet presAssocID="{D3E02B07-70F9-43BD-8C6A-3A6B8853510C}" presName="spaceRect" presStyleCnt="0"/>
      <dgm:spPr/>
    </dgm:pt>
    <dgm:pt modelId="{41712DF7-471A-4C03-89BE-9D445D5A129C}" type="pres">
      <dgm:prSet presAssocID="{D3E02B07-70F9-43BD-8C6A-3A6B8853510C}" presName="parTx" presStyleLbl="revTx" presStyleIdx="2" presStyleCnt="9">
        <dgm:presLayoutVars>
          <dgm:chMax val="0"/>
          <dgm:chPref val="0"/>
        </dgm:presLayoutVars>
      </dgm:prSet>
      <dgm:spPr/>
    </dgm:pt>
    <dgm:pt modelId="{ABDD46BD-EC21-4A50-874F-46AEF7DCCF7A}" type="pres">
      <dgm:prSet presAssocID="{A030DF3B-7A31-44EE-BA5C-4F1D63FAB566}" presName="sibTrans" presStyleCnt="0"/>
      <dgm:spPr/>
    </dgm:pt>
    <dgm:pt modelId="{B6691854-4FC0-4828-BAAF-4AC2CD97768D}" type="pres">
      <dgm:prSet presAssocID="{0BB304F8-C675-4DE4-AFDA-D602D23AFBDC}" presName="compNode" presStyleCnt="0"/>
      <dgm:spPr/>
    </dgm:pt>
    <dgm:pt modelId="{B75488C5-9978-43AE-9C0A-2636E3C3E67A}" type="pres">
      <dgm:prSet presAssocID="{0BB304F8-C675-4DE4-AFDA-D602D23AFBDC}" presName="bgRect" presStyleLbl="bgShp" presStyleIdx="3" presStyleCnt="9"/>
      <dgm:spPr/>
    </dgm:pt>
    <dgm:pt modelId="{083A6CC1-8D43-48FF-BB41-7C554662CE00}" type="pres">
      <dgm:prSet presAssocID="{0BB304F8-C675-4DE4-AFDA-D602D23AFBDC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Directions"/>
        </a:ext>
      </dgm:extLst>
    </dgm:pt>
    <dgm:pt modelId="{94A0D285-D1AD-42F0-BE54-082E94E7AA35}" type="pres">
      <dgm:prSet presAssocID="{0BB304F8-C675-4DE4-AFDA-D602D23AFBDC}" presName="spaceRect" presStyleCnt="0"/>
      <dgm:spPr/>
    </dgm:pt>
    <dgm:pt modelId="{F62C722F-7866-4DD1-BA98-A32B2FFF8705}" type="pres">
      <dgm:prSet presAssocID="{0BB304F8-C675-4DE4-AFDA-D602D23AFBDC}" presName="parTx" presStyleLbl="revTx" presStyleIdx="3" presStyleCnt="9">
        <dgm:presLayoutVars>
          <dgm:chMax val="0"/>
          <dgm:chPref val="0"/>
        </dgm:presLayoutVars>
      </dgm:prSet>
      <dgm:spPr/>
    </dgm:pt>
    <dgm:pt modelId="{16727E2C-EEBF-44D4-B497-2FC1EC596C7C}" type="pres">
      <dgm:prSet presAssocID="{8E88D27A-98E0-493C-A772-8929637272DE}" presName="sibTrans" presStyleCnt="0"/>
      <dgm:spPr/>
    </dgm:pt>
    <dgm:pt modelId="{95409D01-2BBD-4CD0-A780-8056D63D8B17}" type="pres">
      <dgm:prSet presAssocID="{EA1B443B-8A5A-4A38-BBB7-5E1FD47D163A}" presName="compNode" presStyleCnt="0"/>
      <dgm:spPr/>
    </dgm:pt>
    <dgm:pt modelId="{EFB832BA-27F1-493C-A88D-A9CB1FAD3EAD}" type="pres">
      <dgm:prSet presAssocID="{EA1B443B-8A5A-4A38-BBB7-5E1FD47D163A}" presName="bgRect" presStyleLbl="bgShp" presStyleIdx="4" presStyleCnt="9"/>
      <dgm:spPr/>
    </dgm:pt>
    <dgm:pt modelId="{02B229E2-B3C3-4B52-9CBF-370998A68259}" type="pres">
      <dgm:prSet presAssocID="{EA1B443B-8A5A-4A38-BBB7-5E1FD47D163A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t Page"/>
        </a:ext>
      </dgm:extLst>
    </dgm:pt>
    <dgm:pt modelId="{D26B9A37-139C-42EB-8082-9ACEDA4FCA42}" type="pres">
      <dgm:prSet presAssocID="{EA1B443B-8A5A-4A38-BBB7-5E1FD47D163A}" presName="spaceRect" presStyleCnt="0"/>
      <dgm:spPr/>
    </dgm:pt>
    <dgm:pt modelId="{95F723A4-B77B-49A2-9F52-DFACFD5230AD}" type="pres">
      <dgm:prSet presAssocID="{EA1B443B-8A5A-4A38-BBB7-5E1FD47D163A}" presName="parTx" presStyleLbl="revTx" presStyleIdx="4" presStyleCnt="9">
        <dgm:presLayoutVars>
          <dgm:chMax val="0"/>
          <dgm:chPref val="0"/>
        </dgm:presLayoutVars>
      </dgm:prSet>
      <dgm:spPr/>
    </dgm:pt>
    <dgm:pt modelId="{F8418C50-BF19-4726-94AE-6B533A2C2961}" type="pres">
      <dgm:prSet presAssocID="{29A365F2-2A08-4EB2-A672-9E3CE47CCB34}" presName="sibTrans" presStyleCnt="0"/>
      <dgm:spPr/>
    </dgm:pt>
    <dgm:pt modelId="{703C8FF6-7864-4007-A86B-944DB1CA9CDA}" type="pres">
      <dgm:prSet presAssocID="{2CFB2444-838B-41E4-8639-9630AE6A19A2}" presName="compNode" presStyleCnt="0"/>
      <dgm:spPr/>
    </dgm:pt>
    <dgm:pt modelId="{2D7DFF9A-E118-4400-A0DD-A37BF746F35B}" type="pres">
      <dgm:prSet presAssocID="{2CFB2444-838B-41E4-8639-9630AE6A19A2}" presName="bgRect" presStyleLbl="bgShp" presStyleIdx="5" presStyleCnt="9"/>
      <dgm:spPr/>
    </dgm:pt>
    <dgm:pt modelId="{E60AA92F-AD0F-47A2-994F-95B5F8BACD04}" type="pres">
      <dgm:prSet presAssocID="{2CFB2444-838B-41E4-8639-9630AE6A19A2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0AA5FFEF-A748-4C3C-865C-031C5349DE6B}" type="pres">
      <dgm:prSet presAssocID="{2CFB2444-838B-41E4-8639-9630AE6A19A2}" presName="spaceRect" presStyleCnt="0"/>
      <dgm:spPr/>
    </dgm:pt>
    <dgm:pt modelId="{8B9C2A72-BB69-4F28-BF09-11962F3DFF6F}" type="pres">
      <dgm:prSet presAssocID="{2CFB2444-838B-41E4-8639-9630AE6A19A2}" presName="parTx" presStyleLbl="revTx" presStyleIdx="5" presStyleCnt="9">
        <dgm:presLayoutVars>
          <dgm:chMax val="0"/>
          <dgm:chPref val="0"/>
        </dgm:presLayoutVars>
      </dgm:prSet>
      <dgm:spPr/>
    </dgm:pt>
    <dgm:pt modelId="{28937762-2716-4816-8120-EC38FE6C6AD0}" type="pres">
      <dgm:prSet presAssocID="{58BFE701-0EEE-4A02-9ADA-AC1FF423D92D}" presName="sibTrans" presStyleCnt="0"/>
      <dgm:spPr/>
    </dgm:pt>
    <dgm:pt modelId="{2208AD84-44B9-45A9-B8C1-7DD7549F2B37}" type="pres">
      <dgm:prSet presAssocID="{6A454FE8-4F8A-4C2F-AED8-E4A17FBE2DA3}" presName="compNode" presStyleCnt="0"/>
      <dgm:spPr/>
    </dgm:pt>
    <dgm:pt modelId="{4F80C09D-A5E4-49CA-A428-CE759274A68F}" type="pres">
      <dgm:prSet presAssocID="{6A454FE8-4F8A-4C2F-AED8-E4A17FBE2DA3}" presName="bgRect" presStyleLbl="bgShp" presStyleIdx="6" presStyleCnt="9"/>
      <dgm:spPr/>
    </dgm:pt>
    <dgm:pt modelId="{AAD7B3A1-CF2E-473B-BD7D-895862CBB7B5}" type="pres">
      <dgm:prSet presAssocID="{6A454FE8-4F8A-4C2F-AED8-E4A17FBE2DA3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rollment"/>
        </a:ext>
      </dgm:extLst>
    </dgm:pt>
    <dgm:pt modelId="{3A4715F5-E9D6-45F3-AE15-B6FF385D414B}" type="pres">
      <dgm:prSet presAssocID="{6A454FE8-4F8A-4C2F-AED8-E4A17FBE2DA3}" presName="spaceRect" presStyleCnt="0"/>
      <dgm:spPr/>
    </dgm:pt>
    <dgm:pt modelId="{3B7D7DA0-184B-4770-80B2-A6438883B533}" type="pres">
      <dgm:prSet presAssocID="{6A454FE8-4F8A-4C2F-AED8-E4A17FBE2DA3}" presName="parTx" presStyleLbl="revTx" presStyleIdx="6" presStyleCnt="9">
        <dgm:presLayoutVars>
          <dgm:chMax val="0"/>
          <dgm:chPref val="0"/>
        </dgm:presLayoutVars>
      </dgm:prSet>
      <dgm:spPr/>
    </dgm:pt>
    <dgm:pt modelId="{EDDF5596-3622-4871-92E5-52EC9382025E}" type="pres">
      <dgm:prSet presAssocID="{904B373E-E453-4315-AF4D-A04CF0750A3D}" presName="sibTrans" presStyleCnt="0"/>
      <dgm:spPr/>
    </dgm:pt>
    <dgm:pt modelId="{CBA81FB5-DA42-4556-A120-D8A29B6FA234}" type="pres">
      <dgm:prSet presAssocID="{8242C8B3-F73B-471D-A949-C05BCD53FCAD}" presName="compNode" presStyleCnt="0"/>
      <dgm:spPr/>
    </dgm:pt>
    <dgm:pt modelId="{DB9C4AEA-5A31-421A-9FA0-0FA8FF071727}" type="pres">
      <dgm:prSet presAssocID="{8242C8B3-F73B-471D-A949-C05BCD53FCAD}" presName="bgRect" presStyleLbl="bgShp" presStyleIdx="7" presStyleCnt="9" custLinFactNeighborX="607" custLinFactNeighborY="-5964"/>
      <dgm:spPr/>
    </dgm:pt>
    <dgm:pt modelId="{CB32B72C-E08C-4D1D-9599-038C4470DC1B}" type="pres">
      <dgm:prSet presAssocID="{8242C8B3-F73B-471D-A949-C05BCD53FCAD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łowa z kołami zębatymi"/>
        </a:ext>
      </dgm:extLst>
    </dgm:pt>
    <dgm:pt modelId="{F242D56C-BF08-4264-BB0D-0CE14B03E2E1}" type="pres">
      <dgm:prSet presAssocID="{8242C8B3-F73B-471D-A949-C05BCD53FCAD}" presName="spaceRect" presStyleCnt="0"/>
      <dgm:spPr/>
    </dgm:pt>
    <dgm:pt modelId="{7D6FB9E2-BF24-4A87-A17B-442D3BC96B4C}" type="pres">
      <dgm:prSet presAssocID="{8242C8B3-F73B-471D-A949-C05BCD53FCAD}" presName="parTx" presStyleLbl="revTx" presStyleIdx="7" presStyleCnt="9">
        <dgm:presLayoutVars>
          <dgm:chMax val="0"/>
          <dgm:chPref val="0"/>
        </dgm:presLayoutVars>
      </dgm:prSet>
      <dgm:spPr/>
    </dgm:pt>
    <dgm:pt modelId="{4ACC880C-F463-4C85-86DA-619B6B3532F8}" type="pres">
      <dgm:prSet presAssocID="{250E1CD5-EECF-45D0-BC6C-07A834BA6B8E}" presName="sibTrans" presStyleCnt="0"/>
      <dgm:spPr/>
    </dgm:pt>
    <dgm:pt modelId="{62D5532A-A381-45CC-9FE5-526B240B25D5}" type="pres">
      <dgm:prSet presAssocID="{3FC99BC5-6F23-4AFF-BAD7-5F3A63F1C857}" presName="compNode" presStyleCnt="0"/>
      <dgm:spPr/>
    </dgm:pt>
    <dgm:pt modelId="{61390BB3-9621-456B-840E-9624E69D1F08}" type="pres">
      <dgm:prSet presAssocID="{3FC99BC5-6F23-4AFF-BAD7-5F3A63F1C857}" presName="bgRect" presStyleLbl="bgShp" presStyleIdx="8" presStyleCnt="9"/>
      <dgm:spPr/>
    </dgm:pt>
    <dgm:pt modelId="{487ACD74-7A3C-4C30-8201-2BF75F4956F3}" type="pres">
      <dgm:prSet presAssocID="{3FC99BC5-6F23-4AFF-BAD7-5F3A63F1C857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epsydra"/>
        </a:ext>
      </dgm:extLst>
    </dgm:pt>
    <dgm:pt modelId="{D65CDDEE-110D-4EA9-95A8-0559781E2A40}" type="pres">
      <dgm:prSet presAssocID="{3FC99BC5-6F23-4AFF-BAD7-5F3A63F1C857}" presName="spaceRect" presStyleCnt="0"/>
      <dgm:spPr/>
    </dgm:pt>
    <dgm:pt modelId="{702D7323-958B-4F58-98E2-CC4178AEB518}" type="pres">
      <dgm:prSet presAssocID="{3FC99BC5-6F23-4AFF-BAD7-5F3A63F1C857}" presName="parTx" presStyleLbl="revTx" presStyleIdx="8" presStyleCnt="9" custScaleY="126448">
        <dgm:presLayoutVars>
          <dgm:chMax val="0"/>
          <dgm:chPref val="0"/>
        </dgm:presLayoutVars>
      </dgm:prSet>
      <dgm:spPr/>
    </dgm:pt>
  </dgm:ptLst>
  <dgm:cxnLst>
    <dgm:cxn modelId="{0045CC06-D6EE-4E68-826C-92A3A4812BC1}" type="presOf" srcId="{EA1B443B-8A5A-4A38-BBB7-5E1FD47D163A}" destId="{95F723A4-B77B-49A2-9F52-DFACFD5230AD}" srcOrd="0" destOrd="0" presId="urn:microsoft.com/office/officeart/2018/2/layout/IconVerticalSolidList"/>
    <dgm:cxn modelId="{8BB6D115-F6E9-4E3B-8931-05FB874E2C3D}" srcId="{647622AA-C0D8-4640-9C03-D0B1A4354A92}" destId="{3FC99BC5-6F23-4AFF-BAD7-5F3A63F1C857}" srcOrd="8" destOrd="0" parTransId="{71A85146-4631-4B99-89FE-AC74769EA0F7}" sibTransId="{6EB82F7F-B691-4FC0-9CE2-993A892679E8}"/>
    <dgm:cxn modelId="{58BB7B16-BA68-4716-B2A0-0AE0936936AA}" srcId="{647622AA-C0D8-4640-9C03-D0B1A4354A92}" destId="{8242C8B3-F73B-471D-A949-C05BCD53FCAD}" srcOrd="7" destOrd="0" parTransId="{28CE3432-C6CC-4347-B8C4-F99FA1716506}" sibTransId="{250E1CD5-EECF-45D0-BC6C-07A834BA6B8E}"/>
    <dgm:cxn modelId="{311CA416-42BF-47B9-AE89-0DD9F179B1F5}" srcId="{647622AA-C0D8-4640-9C03-D0B1A4354A92}" destId="{97858F4B-3F7E-4120-9097-6CD017E9D0A3}" srcOrd="0" destOrd="0" parTransId="{21B9C928-982B-45F9-9441-FE0955E04FA4}" sibTransId="{24E6F8C6-1E24-4ACF-83DE-08FA00919B33}"/>
    <dgm:cxn modelId="{B233F11B-0AA6-4967-BF35-1A4D0BAC5BF5}" srcId="{647622AA-C0D8-4640-9C03-D0B1A4354A92}" destId="{2CFB2444-838B-41E4-8639-9630AE6A19A2}" srcOrd="5" destOrd="0" parTransId="{F1E56220-AF98-4481-95A9-8832FB930FAF}" sibTransId="{58BFE701-0EEE-4A02-9ADA-AC1FF423D92D}"/>
    <dgm:cxn modelId="{6AFCEB20-F8AB-476B-BAB1-60923FB54590}" type="presOf" srcId="{2CFB2444-838B-41E4-8639-9630AE6A19A2}" destId="{8B9C2A72-BB69-4F28-BF09-11962F3DFF6F}" srcOrd="0" destOrd="0" presId="urn:microsoft.com/office/officeart/2018/2/layout/IconVerticalSolidList"/>
    <dgm:cxn modelId="{4EC4CE37-FB13-4465-BB4E-E1CF092E1AD4}" srcId="{647622AA-C0D8-4640-9C03-D0B1A4354A92}" destId="{0BB304F8-C675-4DE4-AFDA-D602D23AFBDC}" srcOrd="3" destOrd="0" parTransId="{6004E7F3-C6C0-4C97-B3F7-DB7EC384B5EE}" sibTransId="{8E88D27A-98E0-493C-A772-8929637272DE}"/>
    <dgm:cxn modelId="{E526643F-5D92-48EB-A314-B81A8EBF1C18}" srcId="{647622AA-C0D8-4640-9C03-D0B1A4354A92}" destId="{D3E02B07-70F9-43BD-8C6A-3A6B8853510C}" srcOrd="2" destOrd="0" parTransId="{FED12B4C-8C57-4EC5-8723-446175A0837C}" sibTransId="{A030DF3B-7A31-44EE-BA5C-4F1D63FAB566}"/>
    <dgm:cxn modelId="{F0330B4B-DDCB-4F1E-BAF5-6EA90E3DB5D5}" type="presOf" srcId="{647622AA-C0D8-4640-9C03-D0B1A4354A92}" destId="{74BF32AC-E789-45A9-91BF-66E2B8BAC2B4}" srcOrd="0" destOrd="0" presId="urn:microsoft.com/office/officeart/2018/2/layout/IconVerticalSolidList"/>
    <dgm:cxn modelId="{623EAF4B-BAA7-4EDA-95B8-69241987E067}" type="presOf" srcId="{3FC99BC5-6F23-4AFF-BAD7-5F3A63F1C857}" destId="{702D7323-958B-4F58-98E2-CC4178AEB518}" srcOrd="0" destOrd="0" presId="urn:microsoft.com/office/officeart/2018/2/layout/IconVerticalSolidList"/>
    <dgm:cxn modelId="{BB6D5174-722A-44E2-BDFF-2768DD03E96B}" type="presOf" srcId="{D3E02B07-70F9-43BD-8C6A-3A6B8853510C}" destId="{41712DF7-471A-4C03-89BE-9D445D5A129C}" srcOrd="0" destOrd="0" presId="urn:microsoft.com/office/officeart/2018/2/layout/IconVerticalSolidList"/>
    <dgm:cxn modelId="{811CF177-F032-4CB1-A493-C80FD2153D26}" srcId="{647622AA-C0D8-4640-9C03-D0B1A4354A92}" destId="{EA1B443B-8A5A-4A38-BBB7-5E1FD47D163A}" srcOrd="4" destOrd="0" parTransId="{05595219-8366-4D7B-83B5-ED5A6B7FF76D}" sibTransId="{29A365F2-2A08-4EB2-A672-9E3CE47CCB34}"/>
    <dgm:cxn modelId="{567A9F78-155D-465D-A333-667399C5C104}" type="presOf" srcId="{83DDD2F0-FF65-40EF-9560-FC72E1BAB1FE}" destId="{F0F71768-923F-46BC-B710-CAE7D09E4925}" srcOrd="0" destOrd="0" presId="urn:microsoft.com/office/officeart/2018/2/layout/IconVerticalSolidList"/>
    <dgm:cxn modelId="{1FC7AA7C-57B1-4F58-A849-7BAC01D1422A}" type="presOf" srcId="{97858F4B-3F7E-4120-9097-6CD017E9D0A3}" destId="{9C6D0BD0-67F7-424D-899F-880AD02287A5}" srcOrd="0" destOrd="0" presId="urn:microsoft.com/office/officeart/2018/2/layout/IconVerticalSolidList"/>
    <dgm:cxn modelId="{4D66A68E-BDAA-4B54-8816-53F0A96253B2}" srcId="{647622AA-C0D8-4640-9C03-D0B1A4354A92}" destId="{6A454FE8-4F8A-4C2F-AED8-E4A17FBE2DA3}" srcOrd="6" destOrd="0" parTransId="{715FBE3B-6A22-4477-A12D-30A107F0CFE7}" sibTransId="{904B373E-E453-4315-AF4D-A04CF0750A3D}"/>
    <dgm:cxn modelId="{394CB299-2FBA-44D0-9DA4-CCD372D499AE}" type="presOf" srcId="{6A454FE8-4F8A-4C2F-AED8-E4A17FBE2DA3}" destId="{3B7D7DA0-184B-4770-80B2-A6438883B533}" srcOrd="0" destOrd="0" presId="urn:microsoft.com/office/officeart/2018/2/layout/IconVerticalSolidList"/>
    <dgm:cxn modelId="{AD4F5AD1-3AA4-444A-85AF-0AC178B1F0BF}" type="presOf" srcId="{0BB304F8-C675-4DE4-AFDA-D602D23AFBDC}" destId="{F62C722F-7866-4DD1-BA98-A32B2FFF8705}" srcOrd="0" destOrd="0" presId="urn:microsoft.com/office/officeart/2018/2/layout/IconVerticalSolidList"/>
    <dgm:cxn modelId="{E3427BF4-D258-4995-9AB3-5C7B4BC09DE0}" srcId="{647622AA-C0D8-4640-9C03-D0B1A4354A92}" destId="{83DDD2F0-FF65-40EF-9560-FC72E1BAB1FE}" srcOrd="1" destOrd="0" parTransId="{A1913E6C-77DE-4A9B-AF51-3559E76B773F}" sibTransId="{14D3334A-5D01-4A56-850B-B11FF1F3F9AF}"/>
    <dgm:cxn modelId="{BAD20BF7-E69A-4DB1-B37F-E80CB0818040}" type="presOf" srcId="{8242C8B3-F73B-471D-A949-C05BCD53FCAD}" destId="{7D6FB9E2-BF24-4A87-A17B-442D3BC96B4C}" srcOrd="0" destOrd="0" presId="urn:microsoft.com/office/officeart/2018/2/layout/IconVerticalSolidList"/>
    <dgm:cxn modelId="{1A285C77-659F-47A5-9379-AAFC7C6E0570}" type="presParOf" srcId="{74BF32AC-E789-45A9-91BF-66E2B8BAC2B4}" destId="{9F27F164-B1A7-48B4-9279-375379FB6B5D}" srcOrd="0" destOrd="0" presId="urn:microsoft.com/office/officeart/2018/2/layout/IconVerticalSolidList"/>
    <dgm:cxn modelId="{4E23A5CD-D0C1-40B4-952F-7835022A3C29}" type="presParOf" srcId="{9F27F164-B1A7-48B4-9279-375379FB6B5D}" destId="{BA595759-F1BA-4145-ABF5-A4B0155A2D04}" srcOrd="0" destOrd="0" presId="urn:microsoft.com/office/officeart/2018/2/layout/IconVerticalSolidList"/>
    <dgm:cxn modelId="{D53B5B15-BB36-4462-9E49-64D457A58225}" type="presParOf" srcId="{9F27F164-B1A7-48B4-9279-375379FB6B5D}" destId="{45F4C6B8-CF64-402F-B3D3-D887D3C2D42D}" srcOrd="1" destOrd="0" presId="urn:microsoft.com/office/officeart/2018/2/layout/IconVerticalSolidList"/>
    <dgm:cxn modelId="{405C805E-E8FB-4139-88DF-ADB390625226}" type="presParOf" srcId="{9F27F164-B1A7-48B4-9279-375379FB6B5D}" destId="{C1FD9868-B313-43BC-9E59-33A6A74971F5}" srcOrd="2" destOrd="0" presId="urn:microsoft.com/office/officeart/2018/2/layout/IconVerticalSolidList"/>
    <dgm:cxn modelId="{0E62789C-DB0A-4F9F-B467-B1BCD8DFF8AB}" type="presParOf" srcId="{9F27F164-B1A7-48B4-9279-375379FB6B5D}" destId="{9C6D0BD0-67F7-424D-899F-880AD02287A5}" srcOrd="3" destOrd="0" presId="urn:microsoft.com/office/officeart/2018/2/layout/IconVerticalSolidList"/>
    <dgm:cxn modelId="{53CFDFEB-5332-48D5-9ADA-5A98D769FE92}" type="presParOf" srcId="{74BF32AC-E789-45A9-91BF-66E2B8BAC2B4}" destId="{BE48CDA5-5533-4DEB-8FC0-9E93D417618F}" srcOrd="1" destOrd="0" presId="urn:microsoft.com/office/officeart/2018/2/layout/IconVerticalSolidList"/>
    <dgm:cxn modelId="{D5B6DCDE-C9B4-42E9-B001-D685901B5336}" type="presParOf" srcId="{74BF32AC-E789-45A9-91BF-66E2B8BAC2B4}" destId="{229BF7A7-F153-4003-AB6F-0A91FEFAF62C}" srcOrd="2" destOrd="0" presId="urn:microsoft.com/office/officeart/2018/2/layout/IconVerticalSolidList"/>
    <dgm:cxn modelId="{881116E3-10ED-4F5B-8F8F-0F69B8361EBD}" type="presParOf" srcId="{229BF7A7-F153-4003-AB6F-0A91FEFAF62C}" destId="{94AF613F-56F5-4A4F-9540-08E8E3304897}" srcOrd="0" destOrd="0" presId="urn:microsoft.com/office/officeart/2018/2/layout/IconVerticalSolidList"/>
    <dgm:cxn modelId="{612FD4DC-E94A-4BA1-BC7D-220DBAE95772}" type="presParOf" srcId="{229BF7A7-F153-4003-AB6F-0A91FEFAF62C}" destId="{2A5E9EF4-D590-4E9E-84BB-F7CAB7628136}" srcOrd="1" destOrd="0" presId="urn:microsoft.com/office/officeart/2018/2/layout/IconVerticalSolidList"/>
    <dgm:cxn modelId="{DD487F0E-0480-4527-B7B1-F43815601C59}" type="presParOf" srcId="{229BF7A7-F153-4003-AB6F-0A91FEFAF62C}" destId="{A36BEF5F-9742-4EC9-A391-ABC3F4621070}" srcOrd="2" destOrd="0" presId="urn:microsoft.com/office/officeart/2018/2/layout/IconVerticalSolidList"/>
    <dgm:cxn modelId="{6570C6C8-54B4-477A-B253-21EA70536D4B}" type="presParOf" srcId="{229BF7A7-F153-4003-AB6F-0A91FEFAF62C}" destId="{F0F71768-923F-46BC-B710-CAE7D09E4925}" srcOrd="3" destOrd="0" presId="urn:microsoft.com/office/officeart/2018/2/layout/IconVerticalSolidList"/>
    <dgm:cxn modelId="{895A0E61-2CA7-4DCE-8725-3EC524AA8C65}" type="presParOf" srcId="{74BF32AC-E789-45A9-91BF-66E2B8BAC2B4}" destId="{D83FA857-56B5-4EF4-8942-E99676034978}" srcOrd="3" destOrd="0" presId="urn:microsoft.com/office/officeart/2018/2/layout/IconVerticalSolidList"/>
    <dgm:cxn modelId="{4102949B-CD92-4EE0-8C11-CFD97397992A}" type="presParOf" srcId="{74BF32AC-E789-45A9-91BF-66E2B8BAC2B4}" destId="{BE3607EA-EDA9-4453-8E8A-3CF16ADF2AE5}" srcOrd="4" destOrd="0" presId="urn:microsoft.com/office/officeart/2018/2/layout/IconVerticalSolidList"/>
    <dgm:cxn modelId="{331F96C1-CF94-4A9F-B726-98EDAD800AA8}" type="presParOf" srcId="{BE3607EA-EDA9-4453-8E8A-3CF16ADF2AE5}" destId="{CDAE7ACD-2D27-4676-B26F-A34BA6691A85}" srcOrd="0" destOrd="0" presId="urn:microsoft.com/office/officeart/2018/2/layout/IconVerticalSolidList"/>
    <dgm:cxn modelId="{7614F044-7ED0-46FC-925F-774D66F9FF1C}" type="presParOf" srcId="{BE3607EA-EDA9-4453-8E8A-3CF16ADF2AE5}" destId="{23A10065-C6EE-4372-8371-D50A48A5B5FE}" srcOrd="1" destOrd="0" presId="urn:microsoft.com/office/officeart/2018/2/layout/IconVerticalSolidList"/>
    <dgm:cxn modelId="{65AD1C76-E8D3-4BBC-9206-2DFD6A5CB381}" type="presParOf" srcId="{BE3607EA-EDA9-4453-8E8A-3CF16ADF2AE5}" destId="{88F8876F-B7D9-461F-BA76-8E773FEACA6C}" srcOrd="2" destOrd="0" presId="urn:microsoft.com/office/officeart/2018/2/layout/IconVerticalSolidList"/>
    <dgm:cxn modelId="{E4D8BEEC-873D-4B55-8015-B07636544210}" type="presParOf" srcId="{BE3607EA-EDA9-4453-8E8A-3CF16ADF2AE5}" destId="{41712DF7-471A-4C03-89BE-9D445D5A129C}" srcOrd="3" destOrd="0" presId="urn:microsoft.com/office/officeart/2018/2/layout/IconVerticalSolidList"/>
    <dgm:cxn modelId="{A44BB527-141C-47FD-B51C-B008BC49BD91}" type="presParOf" srcId="{74BF32AC-E789-45A9-91BF-66E2B8BAC2B4}" destId="{ABDD46BD-EC21-4A50-874F-46AEF7DCCF7A}" srcOrd="5" destOrd="0" presId="urn:microsoft.com/office/officeart/2018/2/layout/IconVerticalSolidList"/>
    <dgm:cxn modelId="{78437F27-148F-4B31-95F1-E6F82786195F}" type="presParOf" srcId="{74BF32AC-E789-45A9-91BF-66E2B8BAC2B4}" destId="{B6691854-4FC0-4828-BAAF-4AC2CD97768D}" srcOrd="6" destOrd="0" presId="urn:microsoft.com/office/officeart/2018/2/layout/IconVerticalSolidList"/>
    <dgm:cxn modelId="{F546794A-9A52-4C51-B7D9-28FFE2FC9D73}" type="presParOf" srcId="{B6691854-4FC0-4828-BAAF-4AC2CD97768D}" destId="{B75488C5-9978-43AE-9C0A-2636E3C3E67A}" srcOrd="0" destOrd="0" presId="urn:microsoft.com/office/officeart/2018/2/layout/IconVerticalSolidList"/>
    <dgm:cxn modelId="{9575C256-7296-403C-A114-58D49211B64E}" type="presParOf" srcId="{B6691854-4FC0-4828-BAAF-4AC2CD97768D}" destId="{083A6CC1-8D43-48FF-BB41-7C554662CE00}" srcOrd="1" destOrd="0" presId="urn:microsoft.com/office/officeart/2018/2/layout/IconVerticalSolidList"/>
    <dgm:cxn modelId="{2B4F3886-2968-47E9-8DC2-AEB74D57C96E}" type="presParOf" srcId="{B6691854-4FC0-4828-BAAF-4AC2CD97768D}" destId="{94A0D285-D1AD-42F0-BE54-082E94E7AA35}" srcOrd="2" destOrd="0" presId="urn:microsoft.com/office/officeart/2018/2/layout/IconVerticalSolidList"/>
    <dgm:cxn modelId="{BFBD5BAE-A7B0-4DD4-B78E-DF530249D35B}" type="presParOf" srcId="{B6691854-4FC0-4828-BAAF-4AC2CD97768D}" destId="{F62C722F-7866-4DD1-BA98-A32B2FFF8705}" srcOrd="3" destOrd="0" presId="urn:microsoft.com/office/officeart/2018/2/layout/IconVerticalSolidList"/>
    <dgm:cxn modelId="{134995D5-6D7D-4B89-859C-74F02D90AE8F}" type="presParOf" srcId="{74BF32AC-E789-45A9-91BF-66E2B8BAC2B4}" destId="{16727E2C-EEBF-44D4-B497-2FC1EC596C7C}" srcOrd="7" destOrd="0" presId="urn:microsoft.com/office/officeart/2018/2/layout/IconVerticalSolidList"/>
    <dgm:cxn modelId="{392BF8C2-CC0F-435C-AC02-70C683EFE06A}" type="presParOf" srcId="{74BF32AC-E789-45A9-91BF-66E2B8BAC2B4}" destId="{95409D01-2BBD-4CD0-A780-8056D63D8B17}" srcOrd="8" destOrd="0" presId="urn:microsoft.com/office/officeart/2018/2/layout/IconVerticalSolidList"/>
    <dgm:cxn modelId="{3C8EA460-8263-44AB-8795-ED1B2DD9313D}" type="presParOf" srcId="{95409D01-2BBD-4CD0-A780-8056D63D8B17}" destId="{EFB832BA-27F1-493C-A88D-A9CB1FAD3EAD}" srcOrd="0" destOrd="0" presId="urn:microsoft.com/office/officeart/2018/2/layout/IconVerticalSolidList"/>
    <dgm:cxn modelId="{BB3008F7-8059-476A-8345-5E7AB6CF8A85}" type="presParOf" srcId="{95409D01-2BBD-4CD0-A780-8056D63D8B17}" destId="{02B229E2-B3C3-4B52-9CBF-370998A68259}" srcOrd="1" destOrd="0" presId="urn:microsoft.com/office/officeart/2018/2/layout/IconVerticalSolidList"/>
    <dgm:cxn modelId="{39378387-1318-455D-9012-5047EA98F8C4}" type="presParOf" srcId="{95409D01-2BBD-4CD0-A780-8056D63D8B17}" destId="{D26B9A37-139C-42EB-8082-9ACEDA4FCA42}" srcOrd="2" destOrd="0" presId="urn:microsoft.com/office/officeart/2018/2/layout/IconVerticalSolidList"/>
    <dgm:cxn modelId="{B463C1BE-DAE2-4BD1-A4F2-99B04F93AFF9}" type="presParOf" srcId="{95409D01-2BBD-4CD0-A780-8056D63D8B17}" destId="{95F723A4-B77B-49A2-9F52-DFACFD5230AD}" srcOrd="3" destOrd="0" presId="urn:microsoft.com/office/officeart/2018/2/layout/IconVerticalSolidList"/>
    <dgm:cxn modelId="{C7641445-E08D-4475-A714-D1E9635D3AB1}" type="presParOf" srcId="{74BF32AC-E789-45A9-91BF-66E2B8BAC2B4}" destId="{F8418C50-BF19-4726-94AE-6B533A2C2961}" srcOrd="9" destOrd="0" presId="urn:microsoft.com/office/officeart/2018/2/layout/IconVerticalSolidList"/>
    <dgm:cxn modelId="{5B41426F-2F70-43D1-B0CB-411AE5525591}" type="presParOf" srcId="{74BF32AC-E789-45A9-91BF-66E2B8BAC2B4}" destId="{703C8FF6-7864-4007-A86B-944DB1CA9CDA}" srcOrd="10" destOrd="0" presId="urn:microsoft.com/office/officeart/2018/2/layout/IconVerticalSolidList"/>
    <dgm:cxn modelId="{59262E00-8BAA-4797-89EA-7D86B172B0B6}" type="presParOf" srcId="{703C8FF6-7864-4007-A86B-944DB1CA9CDA}" destId="{2D7DFF9A-E118-4400-A0DD-A37BF746F35B}" srcOrd="0" destOrd="0" presId="urn:microsoft.com/office/officeart/2018/2/layout/IconVerticalSolidList"/>
    <dgm:cxn modelId="{F264534C-4328-41CB-93E5-3375E7BD1D06}" type="presParOf" srcId="{703C8FF6-7864-4007-A86B-944DB1CA9CDA}" destId="{E60AA92F-AD0F-47A2-994F-95B5F8BACD04}" srcOrd="1" destOrd="0" presId="urn:microsoft.com/office/officeart/2018/2/layout/IconVerticalSolidList"/>
    <dgm:cxn modelId="{4621B28E-D051-4ADC-AE41-45F26C837136}" type="presParOf" srcId="{703C8FF6-7864-4007-A86B-944DB1CA9CDA}" destId="{0AA5FFEF-A748-4C3C-865C-031C5349DE6B}" srcOrd="2" destOrd="0" presId="urn:microsoft.com/office/officeart/2018/2/layout/IconVerticalSolidList"/>
    <dgm:cxn modelId="{0214A498-7D79-4E21-A007-8D0CACAB5197}" type="presParOf" srcId="{703C8FF6-7864-4007-A86B-944DB1CA9CDA}" destId="{8B9C2A72-BB69-4F28-BF09-11962F3DFF6F}" srcOrd="3" destOrd="0" presId="urn:microsoft.com/office/officeart/2018/2/layout/IconVerticalSolidList"/>
    <dgm:cxn modelId="{53548AE6-58CC-488E-AFDE-FB9810C83369}" type="presParOf" srcId="{74BF32AC-E789-45A9-91BF-66E2B8BAC2B4}" destId="{28937762-2716-4816-8120-EC38FE6C6AD0}" srcOrd="11" destOrd="0" presId="urn:microsoft.com/office/officeart/2018/2/layout/IconVerticalSolidList"/>
    <dgm:cxn modelId="{4995DC55-0D58-48DA-96EC-4EA8B2521073}" type="presParOf" srcId="{74BF32AC-E789-45A9-91BF-66E2B8BAC2B4}" destId="{2208AD84-44B9-45A9-B8C1-7DD7549F2B37}" srcOrd="12" destOrd="0" presId="urn:microsoft.com/office/officeart/2018/2/layout/IconVerticalSolidList"/>
    <dgm:cxn modelId="{F1CFC56E-97B4-4F43-B542-80B3B72675C2}" type="presParOf" srcId="{2208AD84-44B9-45A9-B8C1-7DD7549F2B37}" destId="{4F80C09D-A5E4-49CA-A428-CE759274A68F}" srcOrd="0" destOrd="0" presId="urn:microsoft.com/office/officeart/2018/2/layout/IconVerticalSolidList"/>
    <dgm:cxn modelId="{D4E01689-E1C5-4D11-B53F-01765716E08C}" type="presParOf" srcId="{2208AD84-44B9-45A9-B8C1-7DD7549F2B37}" destId="{AAD7B3A1-CF2E-473B-BD7D-895862CBB7B5}" srcOrd="1" destOrd="0" presId="urn:microsoft.com/office/officeart/2018/2/layout/IconVerticalSolidList"/>
    <dgm:cxn modelId="{EA3111E4-0EC6-41E9-B2AA-54CFB3EEA738}" type="presParOf" srcId="{2208AD84-44B9-45A9-B8C1-7DD7549F2B37}" destId="{3A4715F5-E9D6-45F3-AE15-B6FF385D414B}" srcOrd="2" destOrd="0" presId="urn:microsoft.com/office/officeart/2018/2/layout/IconVerticalSolidList"/>
    <dgm:cxn modelId="{EBF84980-B49A-4D89-B92D-7BBC21371879}" type="presParOf" srcId="{2208AD84-44B9-45A9-B8C1-7DD7549F2B37}" destId="{3B7D7DA0-184B-4770-80B2-A6438883B533}" srcOrd="3" destOrd="0" presId="urn:microsoft.com/office/officeart/2018/2/layout/IconVerticalSolidList"/>
    <dgm:cxn modelId="{F56C0F5F-231F-499A-A4D3-4D05BE445B47}" type="presParOf" srcId="{74BF32AC-E789-45A9-91BF-66E2B8BAC2B4}" destId="{EDDF5596-3622-4871-92E5-52EC9382025E}" srcOrd="13" destOrd="0" presId="urn:microsoft.com/office/officeart/2018/2/layout/IconVerticalSolidList"/>
    <dgm:cxn modelId="{329F5852-1F10-4EB8-9E15-F549A6E18115}" type="presParOf" srcId="{74BF32AC-E789-45A9-91BF-66E2B8BAC2B4}" destId="{CBA81FB5-DA42-4556-A120-D8A29B6FA234}" srcOrd="14" destOrd="0" presId="urn:microsoft.com/office/officeart/2018/2/layout/IconVerticalSolidList"/>
    <dgm:cxn modelId="{8885631E-9A86-4677-954C-3565CBCE6FC7}" type="presParOf" srcId="{CBA81FB5-DA42-4556-A120-D8A29B6FA234}" destId="{DB9C4AEA-5A31-421A-9FA0-0FA8FF071727}" srcOrd="0" destOrd="0" presId="urn:microsoft.com/office/officeart/2018/2/layout/IconVerticalSolidList"/>
    <dgm:cxn modelId="{0FD47E49-ADAE-4D6B-A52E-409DA7821726}" type="presParOf" srcId="{CBA81FB5-DA42-4556-A120-D8A29B6FA234}" destId="{CB32B72C-E08C-4D1D-9599-038C4470DC1B}" srcOrd="1" destOrd="0" presId="urn:microsoft.com/office/officeart/2018/2/layout/IconVerticalSolidList"/>
    <dgm:cxn modelId="{84C88A35-6EC5-4665-8CEB-0DF438444100}" type="presParOf" srcId="{CBA81FB5-DA42-4556-A120-D8A29B6FA234}" destId="{F242D56C-BF08-4264-BB0D-0CE14B03E2E1}" srcOrd="2" destOrd="0" presId="urn:microsoft.com/office/officeart/2018/2/layout/IconVerticalSolidList"/>
    <dgm:cxn modelId="{E54F07ED-6075-44D8-AD0D-949AE5806D0C}" type="presParOf" srcId="{CBA81FB5-DA42-4556-A120-D8A29B6FA234}" destId="{7D6FB9E2-BF24-4A87-A17B-442D3BC96B4C}" srcOrd="3" destOrd="0" presId="urn:microsoft.com/office/officeart/2018/2/layout/IconVerticalSolidList"/>
    <dgm:cxn modelId="{0AB6746E-012C-449C-907A-7213AEFD21F2}" type="presParOf" srcId="{74BF32AC-E789-45A9-91BF-66E2B8BAC2B4}" destId="{4ACC880C-F463-4C85-86DA-619B6B3532F8}" srcOrd="15" destOrd="0" presId="urn:microsoft.com/office/officeart/2018/2/layout/IconVerticalSolidList"/>
    <dgm:cxn modelId="{2BB8463B-83C1-463A-8A29-96C08465767C}" type="presParOf" srcId="{74BF32AC-E789-45A9-91BF-66E2B8BAC2B4}" destId="{62D5532A-A381-45CC-9FE5-526B240B25D5}" srcOrd="16" destOrd="0" presId="urn:microsoft.com/office/officeart/2018/2/layout/IconVerticalSolidList"/>
    <dgm:cxn modelId="{D8954336-B5D2-45AA-AF8D-4875EAB1320B}" type="presParOf" srcId="{62D5532A-A381-45CC-9FE5-526B240B25D5}" destId="{61390BB3-9621-456B-840E-9624E69D1F08}" srcOrd="0" destOrd="0" presId="urn:microsoft.com/office/officeart/2018/2/layout/IconVerticalSolidList"/>
    <dgm:cxn modelId="{5B8F0986-382A-4C47-92BA-7187FE4EF95C}" type="presParOf" srcId="{62D5532A-A381-45CC-9FE5-526B240B25D5}" destId="{487ACD74-7A3C-4C30-8201-2BF75F4956F3}" srcOrd="1" destOrd="0" presId="urn:microsoft.com/office/officeart/2018/2/layout/IconVerticalSolidList"/>
    <dgm:cxn modelId="{63D99193-984C-40F0-9D32-3F04067F4649}" type="presParOf" srcId="{62D5532A-A381-45CC-9FE5-526B240B25D5}" destId="{D65CDDEE-110D-4EA9-95A8-0559781E2A40}" srcOrd="2" destOrd="0" presId="urn:microsoft.com/office/officeart/2018/2/layout/IconVerticalSolidList"/>
    <dgm:cxn modelId="{3D4E6D0C-EF8A-4250-A40F-474F3954E277}" type="presParOf" srcId="{62D5532A-A381-45CC-9FE5-526B240B25D5}" destId="{702D7323-958B-4F58-98E2-CC4178AEB5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BC56E-5112-4ABC-855D-BB81C30758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F39D2F7E-F9DB-48C6-B089-4389B2CF9E9B}">
      <dgm:prSet/>
      <dgm:spPr/>
      <dgm:t>
        <a:bodyPr/>
        <a:lstStyle/>
        <a:p>
          <a:r>
            <a:rPr lang="pl-PL" baseline="0"/>
            <a:t>Podczas notowania aktywizuje się prawa półkula mózgu</a:t>
          </a:r>
          <a:endParaRPr lang="pl-PL"/>
        </a:p>
      </dgm:t>
    </dgm:pt>
    <dgm:pt modelId="{3B523CAB-683C-4E8D-AE6B-1D3123743B57}" type="parTrans" cxnId="{CCABF21C-7D52-4042-83F0-0678EAE44EAB}">
      <dgm:prSet/>
      <dgm:spPr/>
      <dgm:t>
        <a:bodyPr/>
        <a:lstStyle/>
        <a:p>
          <a:endParaRPr lang="pl-PL"/>
        </a:p>
      </dgm:t>
    </dgm:pt>
    <dgm:pt modelId="{32E05036-3E08-4155-ACEE-A8775888CA79}" type="sibTrans" cxnId="{CCABF21C-7D52-4042-83F0-0678EAE44EAB}">
      <dgm:prSet/>
      <dgm:spPr/>
      <dgm:t>
        <a:bodyPr/>
        <a:lstStyle/>
        <a:p>
          <a:endParaRPr lang="pl-PL"/>
        </a:p>
      </dgm:t>
    </dgm:pt>
    <dgm:pt modelId="{FA0A70B2-8F47-4BA4-8A07-4C03B6FB67BF}">
      <dgm:prSet/>
      <dgm:spPr/>
      <dgm:t>
        <a:bodyPr/>
        <a:lstStyle/>
        <a:p>
          <a:r>
            <a:rPr lang="pl-PL" baseline="0"/>
            <a:t>Mózg łatwiej zapamiętuje obrazy i skojarzenia niż słowa</a:t>
          </a:r>
          <a:endParaRPr lang="pl-PL"/>
        </a:p>
      </dgm:t>
    </dgm:pt>
    <dgm:pt modelId="{F4785569-34E0-4D6C-984E-1E05D56479EE}" type="parTrans" cxnId="{5D15C007-FC38-499A-B1F8-65CCA00102A8}">
      <dgm:prSet/>
      <dgm:spPr/>
      <dgm:t>
        <a:bodyPr/>
        <a:lstStyle/>
        <a:p>
          <a:endParaRPr lang="pl-PL"/>
        </a:p>
      </dgm:t>
    </dgm:pt>
    <dgm:pt modelId="{7D4F2CB2-A2DF-4602-A2F0-1BA0EB9EAE51}" type="sibTrans" cxnId="{5D15C007-FC38-499A-B1F8-65CCA00102A8}">
      <dgm:prSet/>
      <dgm:spPr/>
      <dgm:t>
        <a:bodyPr/>
        <a:lstStyle/>
        <a:p>
          <a:endParaRPr lang="pl-PL"/>
        </a:p>
      </dgm:t>
    </dgm:pt>
    <dgm:pt modelId="{5B36F942-7304-41A7-A8EB-C3BE914A8C36}">
      <dgm:prSet/>
      <dgm:spPr/>
      <dgm:t>
        <a:bodyPr/>
        <a:lstStyle/>
        <a:p>
          <a:r>
            <a:rPr lang="pl-PL" baseline="0"/>
            <a:t>Bardzo dużo osób jest wzrokowcami, dlatego łatwiej zapamiętać układ graficzny, wyróżnienia, obrazy</a:t>
          </a:r>
          <a:endParaRPr lang="pl-PL"/>
        </a:p>
      </dgm:t>
    </dgm:pt>
    <dgm:pt modelId="{1FC8A510-A306-466A-B75B-C220EA54450C}" type="parTrans" cxnId="{75C60607-BBFA-423A-B82D-6DAB237D6511}">
      <dgm:prSet/>
      <dgm:spPr/>
      <dgm:t>
        <a:bodyPr/>
        <a:lstStyle/>
        <a:p>
          <a:endParaRPr lang="pl-PL"/>
        </a:p>
      </dgm:t>
    </dgm:pt>
    <dgm:pt modelId="{EF50DA99-0ACE-46AE-9C54-C230047328B0}" type="sibTrans" cxnId="{75C60607-BBFA-423A-B82D-6DAB237D6511}">
      <dgm:prSet/>
      <dgm:spPr/>
      <dgm:t>
        <a:bodyPr/>
        <a:lstStyle/>
        <a:p>
          <a:endParaRPr lang="pl-PL"/>
        </a:p>
      </dgm:t>
    </dgm:pt>
    <dgm:pt modelId="{99F60845-08C7-46BF-A059-8EEAE2A47815}">
      <dgm:prSet/>
      <dgm:spPr/>
      <dgm:t>
        <a:bodyPr/>
        <a:lstStyle/>
        <a:p>
          <a:r>
            <a:rPr lang="pl-PL" baseline="0"/>
            <a:t>Rysunki nie muszą być ładne – mają pomóc zapamiętać</a:t>
          </a:r>
          <a:endParaRPr lang="pl-PL"/>
        </a:p>
      </dgm:t>
    </dgm:pt>
    <dgm:pt modelId="{4E40F675-4809-4C32-B4BE-51AFBB48B70F}" type="parTrans" cxnId="{63CAC374-83AD-471C-AB57-E9416622ACF0}">
      <dgm:prSet/>
      <dgm:spPr/>
      <dgm:t>
        <a:bodyPr/>
        <a:lstStyle/>
        <a:p>
          <a:endParaRPr lang="pl-PL"/>
        </a:p>
      </dgm:t>
    </dgm:pt>
    <dgm:pt modelId="{686FDAB7-9724-4CDE-9CC1-07C5C0E029E5}" type="sibTrans" cxnId="{63CAC374-83AD-471C-AB57-E9416622ACF0}">
      <dgm:prSet/>
      <dgm:spPr/>
      <dgm:t>
        <a:bodyPr/>
        <a:lstStyle/>
        <a:p>
          <a:endParaRPr lang="pl-PL"/>
        </a:p>
      </dgm:t>
    </dgm:pt>
    <dgm:pt modelId="{76DF3BAF-77EE-4731-ADE1-17152F4CE692}">
      <dgm:prSet/>
      <dgm:spPr/>
      <dgm:t>
        <a:bodyPr/>
        <a:lstStyle/>
        <a:p>
          <a:r>
            <a:rPr lang="pl-PL" baseline="0"/>
            <a:t>Czasem notatka może się składać z samych rysunków</a:t>
          </a:r>
          <a:endParaRPr lang="pl-PL"/>
        </a:p>
      </dgm:t>
    </dgm:pt>
    <dgm:pt modelId="{A9FE2069-DBC2-4CE5-91E2-294A6DDB9755}" type="parTrans" cxnId="{17B24665-CE5D-42D5-AFBE-47E73F8FB235}">
      <dgm:prSet/>
      <dgm:spPr/>
      <dgm:t>
        <a:bodyPr/>
        <a:lstStyle/>
        <a:p>
          <a:endParaRPr lang="pl-PL"/>
        </a:p>
      </dgm:t>
    </dgm:pt>
    <dgm:pt modelId="{CF98B02F-AC88-4F94-90A7-FEAB5ABB6C96}" type="sibTrans" cxnId="{17B24665-CE5D-42D5-AFBE-47E73F8FB235}">
      <dgm:prSet/>
      <dgm:spPr/>
      <dgm:t>
        <a:bodyPr/>
        <a:lstStyle/>
        <a:p>
          <a:endParaRPr lang="pl-PL"/>
        </a:p>
      </dgm:t>
    </dgm:pt>
    <dgm:pt modelId="{94A5F8D8-C089-47E3-9C5C-F261294F4253}" type="pres">
      <dgm:prSet presAssocID="{320BC56E-5112-4ABC-855D-BB81C30758F4}" presName="linear" presStyleCnt="0">
        <dgm:presLayoutVars>
          <dgm:animLvl val="lvl"/>
          <dgm:resizeHandles val="exact"/>
        </dgm:presLayoutVars>
      </dgm:prSet>
      <dgm:spPr/>
    </dgm:pt>
    <dgm:pt modelId="{4BF9DC36-6B8C-4C5C-A7B4-8E87C318E5B4}" type="pres">
      <dgm:prSet presAssocID="{F39D2F7E-F9DB-48C6-B089-4389B2CF9E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E5D75C-A30E-4E5B-95C5-3E432DC94079}" type="pres">
      <dgm:prSet presAssocID="{32E05036-3E08-4155-ACEE-A8775888CA79}" presName="spacer" presStyleCnt="0"/>
      <dgm:spPr/>
    </dgm:pt>
    <dgm:pt modelId="{75BEE102-2BBA-4E39-AA5B-E8A74AE4DDDD}" type="pres">
      <dgm:prSet presAssocID="{FA0A70B2-8F47-4BA4-8A07-4C03B6FB67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836757-98BA-44EA-97F7-F85A59B36159}" type="pres">
      <dgm:prSet presAssocID="{7D4F2CB2-A2DF-4602-A2F0-1BA0EB9EAE51}" presName="spacer" presStyleCnt="0"/>
      <dgm:spPr/>
    </dgm:pt>
    <dgm:pt modelId="{8326BDD9-36B3-41C4-8C5D-8D3DC525C56A}" type="pres">
      <dgm:prSet presAssocID="{5B36F942-7304-41A7-A8EB-C3BE914A8C3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263DD99-94FD-4796-8C2D-79A5E5F9177A}" type="pres">
      <dgm:prSet presAssocID="{EF50DA99-0ACE-46AE-9C54-C230047328B0}" presName="spacer" presStyleCnt="0"/>
      <dgm:spPr/>
    </dgm:pt>
    <dgm:pt modelId="{F2F41F8D-190F-493F-A5E4-7DF2BB2D23C9}" type="pres">
      <dgm:prSet presAssocID="{99F60845-08C7-46BF-A059-8EEAE2A478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CC2927-AC91-4EA5-B5F4-131A637E4127}" type="pres">
      <dgm:prSet presAssocID="{686FDAB7-9724-4CDE-9CC1-07C5C0E029E5}" presName="spacer" presStyleCnt="0"/>
      <dgm:spPr/>
    </dgm:pt>
    <dgm:pt modelId="{2B3F3EAC-2DC8-4125-9E42-ED1E6ACDD9C8}" type="pres">
      <dgm:prSet presAssocID="{76DF3BAF-77EE-4731-ADE1-17152F4CE69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5C60607-BBFA-423A-B82D-6DAB237D6511}" srcId="{320BC56E-5112-4ABC-855D-BB81C30758F4}" destId="{5B36F942-7304-41A7-A8EB-C3BE914A8C36}" srcOrd="2" destOrd="0" parTransId="{1FC8A510-A306-466A-B75B-C220EA54450C}" sibTransId="{EF50DA99-0ACE-46AE-9C54-C230047328B0}"/>
    <dgm:cxn modelId="{5D15C007-FC38-499A-B1F8-65CCA00102A8}" srcId="{320BC56E-5112-4ABC-855D-BB81C30758F4}" destId="{FA0A70B2-8F47-4BA4-8A07-4C03B6FB67BF}" srcOrd="1" destOrd="0" parTransId="{F4785569-34E0-4D6C-984E-1E05D56479EE}" sibTransId="{7D4F2CB2-A2DF-4602-A2F0-1BA0EB9EAE51}"/>
    <dgm:cxn modelId="{FF05F80C-7527-4E23-96FA-C87C9CA52703}" type="presOf" srcId="{76DF3BAF-77EE-4731-ADE1-17152F4CE692}" destId="{2B3F3EAC-2DC8-4125-9E42-ED1E6ACDD9C8}" srcOrd="0" destOrd="0" presId="urn:microsoft.com/office/officeart/2005/8/layout/vList2"/>
    <dgm:cxn modelId="{95975017-7AEE-4C1E-B74A-1C13D193705B}" type="presOf" srcId="{5B36F942-7304-41A7-A8EB-C3BE914A8C36}" destId="{8326BDD9-36B3-41C4-8C5D-8D3DC525C56A}" srcOrd="0" destOrd="0" presId="urn:microsoft.com/office/officeart/2005/8/layout/vList2"/>
    <dgm:cxn modelId="{CCABF21C-7D52-4042-83F0-0678EAE44EAB}" srcId="{320BC56E-5112-4ABC-855D-BB81C30758F4}" destId="{F39D2F7E-F9DB-48C6-B089-4389B2CF9E9B}" srcOrd="0" destOrd="0" parTransId="{3B523CAB-683C-4E8D-AE6B-1D3123743B57}" sibTransId="{32E05036-3E08-4155-ACEE-A8775888CA79}"/>
    <dgm:cxn modelId="{2679912C-5DBD-499F-A4F1-7AE7AFA26CED}" type="presOf" srcId="{F39D2F7E-F9DB-48C6-B089-4389B2CF9E9B}" destId="{4BF9DC36-6B8C-4C5C-A7B4-8E87C318E5B4}" srcOrd="0" destOrd="0" presId="urn:microsoft.com/office/officeart/2005/8/layout/vList2"/>
    <dgm:cxn modelId="{17B24665-CE5D-42D5-AFBE-47E73F8FB235}" srcId="{320BC56E-5112-4ABC-855D-BB81C30758F4}" destId="{76DF3BAF-77EE-4731-ADE1-17152F4CE692}" srcOrd="4" destOrd="0" parTransId="{A9FE2069-DBC2-4CE5-91E2-294A6DDB9755}" sibTransId="{CF98B02F-AC88-4F94-90A7-FEAB5ABB6C96}"/>
    <dgm:cxn modelId="{63CAC374-83AD-471C-AB57-E9416622ACF0}" srcId="{320BC56E-5112-4ABC-855D-BB81C30758F4}" destId="{99F60845-08C7-46BF-A059-8EEAE2A47815}" srcOrd="3" destOrd="0" parTransId="{4E40F675-4809-4C32-B4BE-51AFBB48B70F}" sibTransId="{686FDAB7-9724-4CDE-9CC1-07C5C0E029E5}"/>
    <dgm:cxn modelId="{DFF74188-EC40-49C5-B8A0-6FD80D2026C4}" type="presOf" srcId="{320BC56E-5112-4ABC-855D-BB81C30758F4}" destId="{94A5F8D8-C089-47E3-9C5C-F261294F4253}" srcOrd="0" destOrd="0" presId="urn:microsoft.com/office/officeart/2005/8/layout/vList2"/>
    <dgm:cxn modelId="{C0B177E2-BDBA-4555-A3D8-7B13D9DF4863}" type="presOf" srcId="{FA0A70B2-8F47-4BA4-8A07-4C03B6FB67BF}" destId="{75BEE102-2BBA-4E39-AA5B-E8A74AE4DDDD}" srcOrd="0" destOrd="0" presId="urn:microsoft.com/office/officeart/2005/8/layout/vList2"/>
    <dgm:cxn modelId="{7F3445F4-6174-4334-B393-1CBDB23110D9}" type="presOf" srcId="{99F60845-08C7-46BF-A059-8EEAE2A47815}" destId="{F2F41F8D-190F-493F-A5E4-7DF2BB2D23C9}" srcOrd="0" destOrd="0" presId="urn:microsoft.com/office/officeart/2005/8/layout/vList2"/>
    <dgm:cxn modelId="{D9C04B3E-B1AB-45B0-8251-C06A4ADC3F17}" type="presParOf" srcId="{94A5F8D8-C089-47E3-9C5C-F261294F4253}" destId="{4BF9DC36-6B8C-4C5C-A7B4-8E87C318E5B4}" srcOrd="0" destOrd="0" presId="urn:microsoft.com/office/officeart/2005/8/layout/vList2"/>
    <dgm:cxn modelId="{A7D6E37E-9E3F-42AF-949B-FF0B10042BBB}" type="presParOf" srcId="{94A5F8D8-C089-47E3-9C5C-F261294F4253}" destId="{84E5D75C-A30E-4E5B-95C5-3E432DC94079}" srcOrd="1" destOrd="0" presId="urn:microsoft.com/office/officeart/2005/8/layout/vList2"/>
    <dgm:cxn modelId="{4185C5A4-78D2-4B72-BDD7-A0D38DD4BE96}" type="presParOf" srcId="{94A5F8D8-C089-47E3-9C5C-F261294F4253}" destId="{75BEE102-2BBA-4E39-AA5B-E8A74AE4DDDD}" srcOrd="2" destOrd="0" presId="urn:microsoft.com/office/officeart/2005/8/layout/vList2"/>
    <dgm:cxn modelId="{9355859B-5F52-4AB7-A3B2-CCDF22016FE6}" type="presParOf" srcId="{94A5F8D8-C089-47E3-9C5C-F261294F4253}" destId="{32836757-98BA-44EA-97F7-F85A59B36159}" srcOrd="3" destOrd="0" presId="urn:microsoft.com/office/officeart/2005/8/layout/vList2"/>
    <dgm:cxn modelId="{762F6DC7-DBA4-47A0-AA5E-1BB993CD0197}" type="presParOf" srcId="{94A5F8D8-C089-47E3-9C5C-F261294F4253}" destId="{8326BDD9-36B3-41C4-8C5D-8D3DC525C56A}" srcOrd="4" destOrd="0" presId="urn:microsoft.com/office/officeart/2005/8/layout/vList2"/>
    <dgm:cxn modelId="{546BA7FA-EE32-4159-B591-BF83798DA496}" type="presParOf" srcId="{94A5F8D8-C089-47E3-9C5C-F261294F4253}" destId="{7263DD99-94FD-4796-8C2D-79A5E5F9177A}" srcOrd="5" destOrd="0" presId="urn:microsoft.com/office/officeart/2005/8/layout/vList2"/>
    <dgm:cxn modelId="{393F557C-FC6F-4D1A-B21C-B4BA5F1BA97B}" type="presParOf" srcId="{94A5F8D8-C089-47E3-9C5C-F261294F4253}" destId="{F2F41F8D-190F-493F-A5E4-7DF2BB2D23C9}" srcOrd="6" destOrd="0" presId="urn:microsoft.com/office/officeart/2005/8/layout/vList2"/>
    <dgm:cxn modelId="{4522E2D8-F073-4807-AFD4-D3D8C0CA5BB7}" type="presParOf" srcId="{94A5F8D8-C089-47E3-9C5C-F261294F4253}" destId="{73CC2927-AC91-4EA5-B5F4-131A637E4127}" srcOrd="7" destOrd="0" presId="urn:microsoft.com/office/officeart/2005/8/layout/vList2"/>
    <dgm:cxn modelId="{3F6E2E49-31B5-4B57-88BC-EF7C7DE56638}" type="presParOf" srcId="{94A5F8D8-C089-47E3-9C5C-F261294F4253}" destId="{2B3F3EAC-2DC8-4125-9E42-ED1E6ACDD9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DD3EAB-A4E5-4FBC-9E36-66FB989A43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955FB05-D4E9-477B-B0DE-E004BEF9A137}">
      <dgm:prSet/>
      <dgm:spPr/>
      <dgm:t>
        <a:bodyPr/>
        <a:lstStyle/>
        <a:p>
          <a:r>
            <a:rPr lang="pl-PL"/>
            <a:t>Notatka linearna (piszemy linijka po linijce)</a:t>
          </a:r>
          <a:endParaRPr lang="en-US"/>
        </a:p>
      </dgm:t>
    </dgm:pt>
    <dgm:pt modelId="{32EBEC2C-C2FA-4D34-8B41-47683A4300BB}" type="parTrans" cxnId="{2318A917-46E4-4B4A-9392-A5E1B89ABE0D}">
      <dgm:prSet/>
      <dgm:spPr/>
      <dgm:t>
        <a:bodyPr/>
        <a:lstStyle/>
        <a:p>
          <a:endParaRPr lang="en-US"/>
        </a:p>
      </dgm:t>
    </dgm:pt>
    <dgm:pt modelId="{A9A43DC4-238D-4040-8CA4-FA44FE1947DD}" type="sibTrans" cxnId="{2318A917-46E4-4B4A-9392-A5E1B89ABE0D}">
      <dgm:prSet/>
      <dgm:spPr/>
      <dgm:t>
        <a:bodyPr/>
        <a:lstStyle/>
        <a:p>
          <a:endParaRPr lang="en-US"/>
        </a:p>
      </dgm:t>
    </dgm:pt>
    <dgm:pt modelId="{A9B96561-2B75-4262-97E8-10A69CB5369C}">
      <dgm:prSet/>
      <dgm:spPr/>
      <dgm:t>
        <a:bodyPr/>
        <a:lstStyle/>
        <a:p>
          <a:r>
            <a:rPr lang="pl-PL"/>
            <a:t>Notatka nielinearlna (mapa myśli)</a:t>
          </a:r>
          <a:endParaRPr lang="en-US"/>
        </a:p>
      </dgm:t>
    </dgm:pt>
    <dgm:pt modelId="{394A4914-B8AB-4B28-B809-32FD85B0F7EA}" type="parTrans" cxnId="{247091F4-E2AC-4B11-8192-E1BC76B24B23}">
      <dgm:prSet/>
      <dgm:spPr/>
      <dgm:t>
        <a:bodyPr/>
        <a:lstStyle/>
        <a:p>
          <a:endParaRPr lang="en-US"/>
        </a:p>
      </dgm:t>
    </dgm:pt>
    <dgm:pt modelId="{3C2171D7-111D-4F10-A4DB-3E6C86B9AE84}" type="sibTrans" cxnId="{247091F4-E2AC-4B11-8192-E1BC76B24B23}">
      <dgm:prSet/>
      <dgm:spPr/>
      <dgm:t>
        <a:bodyPr/>
        <a:lstStyle/>
        <a:p>
          <a:endParaRPr lang="en-US"/>
        </a:p>
      </dgm:t>
    </dgm:pt>
    <dgm:pt modelId="{BBDB6FCD-52D1-46F2-AA06-C0EBFF51EE1D}" type="pres">
      <dgm:prSet presAssocID="{FFDD3EAB-A4E5-4FBC-9E36-66FB989A43F7}" presName="root" presStyleCnt="0">
        <dgm:presLayoutVars>
          <dgm:dir/>
          <dgm:resizeHandles val="exact"/>
        </dgm:presLayoutVars>
      </dgm:prSet>
      <dgm:spPr/>
    </dgm:pt>
    <dgm:pt modelId="{DA4FD29B-60E5-48E2-BC48-37758E6277F0}" type="pres">
      <dgm:prSet presAssocID="{5955FB05-D4E9-477B-B0DE-E004BEF9A137}" presName="compNode" presStyleCnt="0"/>
      <dgm:spPr/>
    </dgm:pt>
    <dgm:pt modelId="{02AE641D-7C58-4F51-AF6B-FD8D21F83EB2}" type="pres">
      <dgm:prSet presAssocID="{5955FB05-D4E9-477B-B0DE-E004BEF9A137}" presName="bgRect" presStyleLbl="bgShp" presStyleIdx="0" presStyleCnt="2"/>
      <dgm:spPr/>
    </dgm:pt>
    <dgm:pt modelId="{66FAB93C-1C67-4C80-8952-1C1DFB2D46DF}" type="pres">
      <dgm:prSet presAssocID="{5955FB05-D4E9-477B-B0DE-E004BEF9A1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A9ABC1F-4F08-4365-BC0F-7D70B8B978DD}" type="pres">
      <dgm:prSet presAssocID="{5955FB05-D4E9-477B-B0DE-E004BEF9A137}" presName="spaceRect" presStyleCnt="0"/>
      <dgm:spPr/>
    </dgm:pt>
    <dgm:pt modelId="{EE544DA3-CB0F-4665-B629-BB4860CF6E55}" type="pres">
      <dgm:prSet presAssocID="{5955FB05-D4E9-477B-B0DE-E004BEF9A137}" presName="parTx" presStyleLbl="revTx" presStyleIdx="0" presStyleCnt="2">
        <dgm:presLayoutVars>
          <dgm:chMax val="0"/>
          <dgm:chPref val="0"/>
        </dgm:presLayoutVars>
      </dgm:prSet>
      <dgm:spPr/>
    </dgm:pt>
    <dgm:pt modelId="{D3ACBD8A-5BD2-455A-8539-CAE19ADEA2B1}" type="pres">
      <dgm:prSet presAssocID="{A9A43DC4-238D-4040-8CA4-FA44FE1947DD}" presName="sibTrans" presStyleCnt="0"/>
      <dgm:spPr/>
    </dgm:pt>
    <dgm:pt modelId="{4020E06B-752E-4E91-AE87-298218AF05B6}" type="pres">
      <dgm:prSet presAssocID="{A9B96561-2B75-4262-97E8-10A69CB5369C}" presName="compNode" presStyleCnt="0"/>
      <dgm:spPr/>
    </dgm:pt>
    <dgm:pt modelId="{8D9AEADA-E9C8-4A48-BDF0-F5E3040DC798}" type="pres">
      <dgm:prSet presAssocID="{A9B96561-2B75-4262-97E8-10A69CB5369C}" presName="bgRect" presStyleLbl="bgShp" presStyleIdx="1" presStyleCnt="2"/>
      <dgm:spPr/>
    </dgm:pt>
    <dgm:pt modelId="{42F8B089-17F7-48FE-AC49-AEF633660660}" type="pres">
      <dgm:prSet presAssocID="{A9B96561-2B75-4262-97E8-10A69CB536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698C3B2-25A1-42A0-8F24-018BF074FE66}" type="pres">
      <dgm:prSet presAssocID="{A9B96561-2B75-4262-97E8-10A69CB5369C}" presName="spaceRect" presStyleCnt="0"/>
      <dgm:spPr/>
    </dgm:pt>
    <dgm:pt modelId="{16A3A70F-48C2-4F28-8183-EFA142727701}" type="pres">
      <dgm:prSet presAssocID="{A9B96561-2B75-4262-97E8-10A69CB536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318A917-46E4-4B4A-9392-A5E1B89ABE0D}" srcId="{FFDD3EAB-A4E5-4FBC-9E36-66FB989A43F7}" destId="{5955FB05-D4E9-477B-B0DE-E004BEF9A137}" srcOrd="0" destOrd="0" parTransId="{32EBEC2C-C2FA-4D34-8B41-47683A4300BB}" sibTransId="{A9A43DC4-238D-4040-8CA4-FA44FE1947DD}"/>
    <dgm:cxn modelId="{32E92019-E5BF-41F5-9CA5-F1B62AB000BF}" type="presOf" srcId="{FFDD3EAB-A4E5-4FBC-9E36-66FB989A43F7}" destId="{BBDB6FCD-52D1-46F2-AA06-C0EBFF51EE1D}" srcOrd="0" destOrd="0" presId="urn:microsoft.com/office/officeart/2018/2/layout/IconVerticalSolidList"/>
    <dgm:cxn modelId="{CBF82E6E-CC87-4D24-A32E-0C28D730F781}" type="presOf" srcId="{A9B96561-2B75-4262-97E8-10A69CB5369C}" destId="{16A3A70F-48C2-4F28-8183-EFA142727701}" srcOrd="0" destOrd="0" presId="urn:microsoft.com/office/officeart/2018/2/layout/IconVerticalSolidList"/>
    <dgm:cxn modelId="{F03A22F2-3B71-40AC-9866-01C87EA55BBF}" type="presOf" srcId="{5955FB05-D4E9-477B-B0DE-E004BEF9A137}" destId="{EE544DA3-CB0F-4665-B629-BB4860CF6E55}" srcOrd="0" destOrd="0" presId="urn:microsoft.com/office/officeart/2018/2/layout/IconVerticalSolidList"/>
    <dgm:cxn modelId="{247091F4-E2AC-4B11-8192-E1BC76B24B23}" srcId="{FFDD3EAB-A4E5-4FBC-9E36-66FB989A43F7}" destId="{A9B96561-2B75-4262-97E8-10A69CB5369C}" srcOrd="1" destOrd="0" parTransId="{394A4914-B8AB-4B28-B809-32FD85B0F7EA}" sibTransId="{3C2171D7-111D-4F10-A4DB-3E6C86B9AE84}"/>
    <dgm:cxn modelId="{CD6A9A89-1658-4430-B99F-DAB7EB3C22A7}" type="presParOf" srcId="{BBDB6FCD-52D1-46F2-AA06-C0EBFF51EE1D}" destId="{DA4FD29B-60E5-48E2-BC48-37758E6277F0}" srcOrd="0" destOrd="0" presId="urn:microsoft.com/office/officeart/2018/2/layout/IconVerticalSolidList"/>
    <dgm:cxn modelId="{5EBA2563-046C-477F-95AC-906E26374B71}" type="presParOf" srcId="{DA4FD29B-60E5-48E2-BC48-37758E6277F0}" destId="{02AE641D-7C58-4F51-AF6B-FD8D21F83EB2}" srcOrd="0" destOrd="0" presId="urn:microsoft.com/office/officeart/2018/2/layout/IconVerticalSolidList"/>
    <dgm:cxn modelId="{CAA17DB6-7644-4D62-B08E-8C7C12BCEC4B}" type="presParOf" srcId="{DA4FD29B-60E5-48E2-BC48-37758E6277F0}" destId="{66FAB93C-1C67-4C80-8952-1C1DFB2D46DF}" srcOrd="1" destOrd="0" presId="urn:microsoft.com/office/officeart/2018/2/layout/IconVerticalSolidList"/>
    <dgm:cxn modelId="{BE8DF8B0-8C72-42F3-B959-39692CD0B636}" type="presParOf" srcId="{DA4FD29B-60E5-48E2-BC48-37758E6277F0}" destId="{2A9ABC1F-4F08-4365-BC0F-7D70B8B978DD}" srcOrd="2" destOrd="0" presId="urn:microsoft.com/office/officeart/2018/2/layout/IconVerticalSolidList"/>
    <dgm:cxn modelId="{3DB240D2-4C1E-4507-8B87-816C50A4CF72}" type="presParOf" srcId="{DA4FD29B-60E5-48E2-BC48-37758E6277F0}" destId="{EE544DA3-CB0F-4665-B629-BB4860CF6E55}" srcOrd="3" destOrd="0" presId="urn:microsoft.com/office/officeart/2018/2/layout/IconVerticalSolidList"/>
    <dgm:cxn modelId="{58E0EE56-2B1B-4B33-82C1-8C78C3330CE8}" type="presParOf" srcId="{BBDB6FCD-52D1-46F2-AA06-C0EBFF51EE1D}" destId="{D3ACBD8A-5BD2-455A-8539-CAE19ADEA2B1}" srcOrd="1" destOrd="0" presId="urn:microsoft.com/office/officeart/2018/2/layout/IconVerticalSolidList"/>
    <dgm:cxn modelId="{D5F5D590-EC15-47A0-991B-AE0B64114256}" type="presParOf" srcId="{BBDB6FCD-52D1-46F2-AA06-C0EBFF51EE1D}" destId="{4020E06B-752E-4E91-AE87-298218AF05B6}" srcOrd="2" destOrd="0" presId="urn:microsoft.com/office/officeart/2018/2/layout/IconVerticalSolidList"/>
    <dgm:cxn modelId="{C23CDB04-79F6-4D11-B34B-A0767D25E650}" type="presParOf" srcId="{4020E06B-752E-4E91-AE87-298218AF05B6}" destId="{8D9AEADA-E9C8-4A48-BDF0-F5E3040DC798}" srcOrd="0" destOrd="0" presId="urn:microsoft.com/office/officeart/2018/2/layout/IconVerticalSolidList"/>
    <dgm:cxn modelId="{BFB18628-BDCC-432A-B8FB-C001D0642AA6}" type="presParOf" srcId="{4020E06B-752E-4E91-AE87-298218AF05B6}" destId="{42F8B089-17F7-48FE-AC49-AEF633660660}" srcOrd="1" destOrd="0" presId="urn:microsoft.com/office/officeart/2018/2/layout/IconVerticalSolidList"/>
    <dgm:cxn modelId="{872768D3-C681-4E21-BF94-5CBE9B6B0456}" type="presParOf" srcId="{4020E06B-752E-4E91-AE87-298218AF05B6}" destId="{9698C3B2-25A1-42A0-8F24-018BF074FE66}" srcOrd="2" destOrd="0" presId="urn:microsoft.com/office/officeart/2018/2/layout/IconVerticalSolidList"/>
    <dgm:cxn modelId="{A10048B0-8CA5-4FAA-9E4A-A68F0AE36FDE}" type="presParOf" srcId="{4020E06B-752E-4E91-AE87-298218AF05B6}" destId="{16A3A70F-48C2-4F28-8183-EFA1427277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AB7FD-E802-4BDF-828F-ADF80557F4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62BBE12-1AAB-4CF4-9C00-1C0C1995622B}">
      <dgm:prSet/>
      <dgm:spPr/>
      <dgm:t>
        <a:bodyPr/>
        <a:lstStyle/>
        <a:p>
          <a:r>
            <a:rPr lang="pl-PL" baseline="0"/>
            <a:t>Notatka jest bardziej przejrzysta</a:t>
          </a:r>
          <a:endParaRPr lang="en-US"/>
        </a:p>
      </dgm:t>
    </dgm:pt>
    <dgm:pt modelId="{CFB648C4-7414-40CA-A3C3-643A33C77B87}" type="parTrans" cxnId="{CE21F719-8462-4C0C-BFDF-3E1F21AED226}">
      <dgm:prSet/>
      <dgm:spPr/>
      <dgm:t>
        <a:bodyPr/>
        <a:lstStyle/>
        <a:p>
          <a:endParaRPr lang="en-US"/>
        </a:p>
      </dgm:t>
    </dgm:pt>
    <dgm:pt modelId="{B17CE27C-64D4-42D2-896B-A7EDB7C85D8E}" type="sibTrans" cxnId="{CE21F719-8462-4C0C-BFDF-3E1F21AED226}">
      <dgm:prSet/>
      <dgm:spPr/>
      <dgm:t>
        <a:bodyPr/>
        <a:lstStyle/>
        <a:p>
          <a:endParaRPr lang="en-US"/>
        </a:p>
      </dgm:t>
    </dgm:pt>
    <dgm:pt modelId="{25821149-5961-4CDC-8C52-673A6B8A8252}">
      <dgm:prSet/>
      <dgm:spPr/>
      <dgm:t>
        <a:bodyPr/>
        <a:lstStyle/>
        <a:p>
          <a:r>
            <a:rPr lang="pl-PL" baseline="0"/>
            <a:t>Sam dokonujesz analizy własnej notatki przy wypisywaniu słów kluczy (już powtarzasz materiał)</a:t>
          </a:r>
          <a:endParaRPr lang="en-US"/>
        </a:p>
      </dgm:t>
    </dgm:pt>
    <dgm:pt modelId="{01F6749F-857D-4294-90BC-CCAD67C9FF70}" type="parTrans" cxnId="{3E0533F1-9674-41FD-B3DB-E7362DB373D6}">
      <dgm:prSet/>
      <dgm:spPr/>
      <dgm:t>
        <a:bodyPr/>
        <a:lstStyle/>
        <a:p>
          <a:endParaRPr lang="en-US"/>
        </a:p>
      </dgm:t>
    </dgm:pt>
    <dgm:pt modelId="{D6918476-3C6F-4654-A059-DC9F2A9F0DDE}" type="sibTrans" cxnId="{3E0533F1-9674-41FD-B3DB-E7362DB373D6}">
      <dgm:prSet/>
      <dgm:spPr/>
      <dgm:t>
        <a:bodyPr/>
        <a:lstStyle/>
        <a:p>
          <a:endParaRPr lang="en-US"/>
        </a:p>
      </dgm:t>
    </dgm:pt>
    <dgm:pt modelId="{53880842-8024-48C5-8AF6-97C62B55F924}">
      <dgm:prSet/>
      <dgm:spPr/>
      <dgm:t>
        <a:bodyPr/>
        <a:lstStyle/>
        <a:p>
          <a:r>
            <a:rPr lang="pl-PL" baseline="0"/>
            <a:t>Sam streszczasz swoją notatkę i wypisujesz wnioski i podsumowanie (drugi raz analizujesz materiał – utrwalenie).</a:t>
          </a:r>
          <a:endParaRPr lang="en-US"/>
        </a:p>
      </dgm:t>
    </dgm:pt>
    <dgm:pt modelId="{446B9D67-3DB2-4A21-82C1-77F8D0F1F2B8}" type="parTrans" cxnId="{D404B4D8-CFE7-4E59-B33C-41F1580EDFB1}">
      <dgm:prSet/>
      <dgm:spPr/>
      <dgm:t>
        <a:bodyPr/>
        <a:lstStyle/>
        <a:p>
          <a:endParaRPr lang="en-US"/>
        </a:p>
      </dgm:t>
    </dgm:pt>
    <dgm:pt modelId="{F172809B-E932-4E93-89CE-CAE178452A96}" type="sibTrans" cxnId="{D404B4D8-CFE7-4E59-B33C-41F1580EDFB1}">
      <dgm:prSet/>
      <dgm:spPr/>
      <dgm:t>
        <a:bodyPr/>
        <a:lstStyle/>
        <a:p>
          <a:endParaRPr lang="en-US"/>
        </a:p>
      </dgm:t>
    </dgm:pt>
    <dgm:pt modelId="{F3395BB2-573D-4EEE-AAE5-3CCB40B8FC96}">
      <dgm:prSet/>
      <dgm:spPr/>
      <dgm:t>
        <a:bodyPr/>
        <a:lstStyle/>
        <a:p>
          <a:r>
            <a:rPr lang="pl-PL" baseline="0"/>
            <a:t>We wnioskach pisz tak, jakbyś chciał wytłumaczyć materiał komuś innemu – wtedy podsumowanie będzie zrozumiałe dla ciebie</a:t>
          </a:r>
          <a:endParaRPr lang="en-US"/>
        </a:p>
      </dgm:t>
    </dgm:pt>
    <dgm:pt modelId="{17C53453-9112-430A-98D2-BBBAE20EA771}" type="parTrans" cxnId="{A5D673CD-D66A-4E36-816F-0DC27BF39F6C}">
      <dgm:prSet/>
      <dgm:spPr/>
      <dgm:t>
        <a:bodyPr/>
        <a:lstStyle/>
        <a:p>
          <a:endParaRPr lang="en-US"/>
        </a:p>
      </dgm:t>
    </dgm:pt>
    <dgm:pt modelId="{DBF0E1AA-14BB-4036-8699-C99E952332F0}" type="sibTrans" cxnId="{A5D673CD-D66A-4E36-816F-0DC27BF39F6C}">
      <dgm:prSet/>
      <dgm:spPr/>
      <dgm:t>
        <a:bodyPr/>
        <a:lstStyle/>
        <a:p>
          <a:endParaRPr lang="en-US"/>
        </a:p>
      </dgm:t>
    </dgm:pt>
    <dgm:pt modelId="{E5052D4B-7C71-47D1-8C9F-E81C980C4A43}" type="pres">
      <dgm:prSet presAssocID="{CBFAB7FD-E802-4BDF-828F-ADF80557F4D9}" presName="root" presStyleCnt="0">
        <dgm:presLayoutVars>
          <dgm:dir/>
          <dgm:resizeHandles val="exact"/>
        </dgm:presLayoutVars>
      </dgm:prSet>
      <dgm:spPr/>
    </dgm:pt>
    <dgm:pt modelId="{98957D2D-F544-4FF9-8A6F-1FFB082065E7}" type="pres">
      <dgm:prSet presAssocID="{162BBE12-1AAB-4CF4-9C00-1C0C1995622B}" presName="compNode" presStyleCnt="0"/>
      <dgm:spPr/>
    </dgm:pt>
    <dgm:pt modelId="{737D3D01-C430-4699-942A-1A79B1280D06}" type="pres">
      <dgm:prSet presAssocID="{162BBE12-1AAB-4CF4-9C00-1C0C1995622B}" presName="bgRect" presStyleLbl="bgShp" presStyleIdx="0" presStyleCnt="4"/>
      <dgm:spPr/>
    </dgm:pt>
    <dgm:pt modelId="{15975593-A235-4234-B446-95E15A55235E}" type="pres">
      <dgm:prSet presAssocID="{162BBE12-1AAB-4CF4-9C00-1C0C1995622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0E5EFA45-B41B-41A0-8D1F-654E3EEA86EA}" type="pres">
      <dgm:prSet presAssocID="{162BBE12-1AAB-4CF4-9C00-1C0C1995622B}" presName="spaceRect" presStyleCnt="0"/>
      <dgm:spPr/>
    </dgm:pt>
    <dgm:pt modelId="{A92670DA-DB4A-409E-9DA4-175300625B82}" type="pres">
      <dgm:prSet presAssocID="{162BBE12-1AAB-4CF4-9C00-1C0C1995622B}" presName="parTx" presStyleLbl="revTx" presStyleIdx="0" presStyleCnt="4">
        <dgm:presLayoutVars>
          <dgm:chMax val="0"/>
          <dgm:chPref val="0"/>
        </dgm:presLayoutVars>
      </dgm:prSet>
      <dgm:spPr/>
    </dgm:pt>
    <dgm:pt modelId="{515B0B84-E6A3-4B88-935B-1819089ED5A5}" type="pres">
      <dgm:prSet presAssocID="{B17CE27C-64D4-42D2-896B-A7EDB7C85D8E}" presName="sibTrans" presStyleCnt="0"/>
      <dgm:spPr/>
    </dgm:pt>
    <dgm:pt modelId="{B80525AD-EA28-447E-9512-A7012A35D80C}" type="pres">
      <dgm:prSet presAssocID="{25821149-5961-4CDC-8C52-673A6B8A8252}" presName="compNode" presStyleCnt="0"/>
      <dgm:spPr/>
    </dgm:pt>
    <dgm:pt modelId="{1EDD4AF6-3E6F-4FC2-B8BB-A34796269B04}" type="pres">
      <dgm:prSet presAssocID="{25821149-5961-4CDC-8C52-673A6B8A8252}" presName="bgRect" presStyleLbl="bgShp" presStyleIdx="1" presStyleCnt="4"/>
      <dgm:spPr/>
    </dgm:pt>
    <dgm:pt modelId="{A03408C3-CFBC-4053-BA5D-02D1385561E3}" type="pres">
      <dgm:prSet presAssocID="{25821149-5961-4CDC-8C52-673A6B8A82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DD6A6A8-FBFC-4228-9BAA-37B821BF8B39}" type="pres">
      <dgm:prSet presAssocID="{25821149-5961-4CDC-8C52-673A6B8A8252}" presName="spaceRect" presStyleCnt="0"/>
      <dgm:spPr/>
    </dgm:pt>
    <dgm:pt modelId="{0F92E001-8774-4A5C-8A58-6F5C98AC1D9A}" type="pres">
      <dgm:prSet presAssocID="{25821149-5961-4CDC-8C52-673A6B8A8252}" presName="parTx" presStyleLbl="revTx" presStyleIdx="1" presStyleCnt="4">
        <dgm:presLayoutVars>
          <dgm:chMax val="0"/>
          <dgm:chPref val="0"/>
        </dgm:presLayoutVars>
      </dgm:prSet>
      <dgm:spPr/>
    </dgm:pt>
    <dgm:pt modelId="{5104EFC3-64F3-4916-A5AA-FFE61AEB670B}" type="pres">
      <dgm:prSet presAssocID="{D6918476-3C6F-4654-A059-DC9F2A9F0DDE}" presName="sibTrans" presStyleCnt="0"/>
      <dgm:spPr/>
    </dgm:pt>
    <dgm:pt modelId="{EAF7ADE9-C9E2-4638-A45B-3853EC4563C7}" type="pres">
      <dgm:prSet presAssocID="{53880842-8024-48C5-8AF6-97C62B55F924}" presName="compNode" presStyleCnt="0"/>
      <dgm:spPr/>
    </dgm:pt>
    <dgm:pt modelId="{9205A1A8-717D-43D4-A48C-470A4D643226}" type="pres">
      <dgm:prSet presAssocID="{53880842-8024-48C5-8AF6-97C62B55F924}" presName="bgRect" presStyleLbl="bgShp" presStyleIdx="2" presStyleCnt="4"/>
      <dgm:spPr/>
    </dgm:pt>
    <dgm:pt modelId="{F90DEE71-3799-48CE-A2F9-9A524D6D06FA}" type="pres">
      <dgm:prSet presAssocID="{53880842-8024-48C5-8AF6-97C62B55F9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3C20D3F-1A8B-4B25-97DD-5E7A59F72B59}" type="pres">
      <dgm:prSet presAssocID="{53880842-8024-48C5-8AF6-97C62B55F924}" presName="spaceRect" presStyleCnt="0"/>
      <dgm:spPr/>
    </dgm:pt>
    <dgm:pt modelId="{934615DA-48C2-44CF-928E-FBC199318637}" type="pres">
      <dgm:prSet presAssocID="{53880842-8024-48C5-8AF6-97C62B55F924}" presName="parTx" presStyleLbl="revTx" presStyleIdx="2" presStyleCnt="4">
        <dgm:presLayoutVars>
          <dgm:chMax val="0"/>
          <dgm:chPref val="0"/>
        </dgm:presLayoutVars>
      </dgm:prSet>
      <dgm:spPr/>
    </dgm:pt>
    <dgm:pt modelId="{3C982DFE-984B-45CD-AC0B-72AA5D8CDD34}" type="pres">
      <dgm:prSet presAssocID="{F172809B-E932-4E93-89CE-CAE178452A96}" presName="sibTrans" presStyleCnt="0"/>
      <dgm:spPr/>
    </dgm:pt>
    <dgm:pt modelId="{89600E87-1991-4236-AA2B-79E5CAEBC5AD}" type="pres">
      <dgm:prSet presAssocID="{F3395BB2-573D-4EEE-AAE5-3CCB40B8FC96}" presName="compNode" presStyleCnt="0"/>
      <dgm:spPr/>
    </dgm:pt>
    <dgm:pt modelId="{BD108D4B-A1B9-41E4-9CBA-0AB0AD4C3433}" type="pres">
      <dgm:prSet presAssocID="{F3395BB2-573D-4EEE-AAE5-3CCB40B8FC96}" presName="bgRect" presStyleLbl="bgShp" presStyleIdx="3" presStyleCnt="4"/>
      <dgm:spPr/>
    </dgm:pt>
    <dgm:pt modelId="{2767F2A3-19F8-43C6-893C-FA1D6A8C5959}" type="pres">
      <dgm:prSet presAssocID="{F3395BB2-573D-4EEE-AAE5-3CCB40B8FC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1E18CA16-76B0-49D8-8F75-748AA7320EC5}" type="pres">
      <dgm:prSet presAssocID="{F3395BB2-573D-4EEE-AAE5-3CCB40B8FC96}" presName="spaceRect" presStyleCnt="0"/>
      <dgm:spPr/>
    </dgm:pt>
    <dgm:pt modelId="{59D56455-1FB4-4E7D-80CF-D85589612B5B}" type="pres">
      <dgm:prSet presAssocID="{F3395BB2-573D-4EEE-AAE5-3CCB40B8FC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A46270F-210A-4787-8FF6-70D8EED6120D}" type="presOf" srcId="{CBFAB7FD-E802-4BDF-828F-ADF80557F4D9}" destId="{E5052D4B-7C71-47D1-8C9F-E81C980C4A43}" srcOrd="0" destOrd="0" presId="urn:microsoft.com/office/officeart/2018/2/layout/IconVerticalSolidList"/>
    <dgm:cxn modelId="{6FD01019-3433-42F6-A245-802D066E8A90}" type="presOf" srcId="{53880842-8024-48C5-8AF6-97C62B55F924}" destId="{934615DA-48C2-44CF-928E-FBC199318637}" srcOrd="0" destOrd="0" presId="urn:microsoft.com/office/officeart/2018/2/layout/IconVerticalSolidList"/>
    <dgm:cxn modelId="{CE21F719-8462-4C0C-BFDF-3E1F21AED226}" srcId="{CBFAB7FD-E802-4BDF-828F-ADF80557F4D9}" destId="{162BBE12-1AAB-4CF4-9C00-1C0C1995622B}" srcOrd="0" destOrd="0" parTransId="{CFB648C4-7414-40CA-A3C3-643A33C77B87}" sibTransId="{B17CE27C-64D4-42D2-896B-A7EDB7C85D8E}"/>
    <dgm:cxn modelId="{4F68AF5B-E25E-4A09-8B37-7439691DF901}" type="presOf" srcId="{25821149-5961-4CDC-8C52-673A6B8A8252}" destId="{0F92E001-8774-4A5C-8A58-6F5C98AC1D9A}" srcOrd="0" destOrd="0" presId="urn:microsoft.com/office/officeart/2018/2/layout/IconVerticalSolidList"/>
    <dgm:cxn modelId="{59F6FA70-B85B-4E0A-B421-49EEE6279AA9}" type="presOf" srcId="{162BBE12-1AAB-4CF4-9C00-1C0C1995622B}" destId="{A92670DA-DB4A-409E-9DA4-175300625B82}" srcOrd="0" destOrd="0" presId="urn:microsoft.com/office/officeart/2018/2/layout/IconVerticalSolidList"/>
    <dgm:cxn modelId="{844B32C9-D4C1-411C-A2C5-72C84F80E826}" type="presOf" srcId="{F3395BB2-573D-4EEE-AAE5-3CCB40B8FC96}" destId="{59D56455-1FB4-4E7D-80CF-D85589612B5B}" srcOrd="0" destOrd="0" presId="urn:microsoft.com/office/officeart/2018/2/layout/IconVerticalSolidList"/>
    <dgm:cxn modelId="{A5D673CD-D66A-4E36-816F-0DC27BF39F6C}" srcId="{CBFAB7FD-E802-4BDF-828F-ADF80557F4D9}" destId="{F3395BB2-573D-4EEE-AAE5-3CCB40B8FC96}" srcOrd="3" destOrd="0" parTransId="{17C53453-9112-430A-98D2-BBBAE20EA771}" sibTransId="{DBF0E1AA-14BB-4036-8699-C99E952332F0}"/>
    <dgm:cxn modelId="{D404B4D8-CFE7-4E59-B33C-41F1580EDFB1}" srcId="{CBFAB7FD-E802-4BDF-828F-ADF80557F4D9}" destId="{53880842-8024-48C5-8AF6-97C62B55F924}" srcOrd="2" destOrd="0" parTransId="{446B9D67-3DB2-4A21-82C1-77F8D0F1F2B8}" sibTransId="{F172809B-E932-4E93-89CE-CAE178452A96}"/>
    <dgm:cxn modelId="{3E0533F1-9674-41FD-B3DB-E7362DB373D6}" srcId="{CBFAB7FD-E802-4BDF-828F-ADF80557F4D9}" destId="{25821149-5961-4CDC-8C52-673A6B8A8252}" srcOrd="1" destOrd="0" parTransId="{01F6749F-857D-4294-90BC-CCAD67C9FF70}" sibTransId="{D6918476-3C6F-4654-A059-DC9F2A9F0DDE}"/>
    <dgm:cxn modelId="{B6F823EE-C5A3-4D37-95A4-1BB817DD6699}" type="presParOf" srcId="{E5052D4B-7C71-47D1-8C9F-E81C980C4A43}" destId="{98957D2D-F544-4FF9-8A6F-1FFB082065E7}" srcOrd="0" destOrd="0" presId="urn:microsoft.com/office/officeart/2018/2/layout/IconVerticalSolidList"/>
    <dgm:cxn modelId="{5C36DA75-D063-4BC7-BCAF-DE29F2BBD81F}" type="presParOf" srcId="{98957D2D-F544-4FF9-8A6F-1FFB082065E7}" destId="{737D3D01-C430-4699-942A-1A79B1280D06}" srcOrd="0" destOrd="0" presId="urn:microsoft.com/office/officeart/2018/2/layout/IconVerticalSolidList"/>
    <dgm:cxn modelId="{61E4C98A-F4C6-4F1E-AAD4-EDE543742E8C}" type="presParOf" srcId="{98957D2D-F544-4FF9-8A6F-1FFB082065E7}" destId="{15975593-A235-4234-B446-95E15A55235E}" srcOrd="1" destOrd="0" presId="urn:microsoft.com/office/officeart/2018/2/layout/IconVerticalSolidList"/>
    <dgm:cxn modelId="{421D5E40-CCCF-4DF6-ACFA-4B5383EFEA32}" type="presParOf" srcId="{98957D2D-F544-4FF9-8A6F-1FFB082065E7}" destId="{0E5EFA45-B41B-41A0-8D1F-654E3EEA86EA}" srcOrd="2" destOrd="0" presId="urn:microsoft.com/office/officeart/2018/2/layout/IconVerticalSolidList"/>
    <dgm:cxn modelId="{0338ECD0-A661-41D4-A072-E6CB8E4409CD}" type="presParOf" srcId="{98957D2D-F544-4FF9-8A6F-1FFB082065E7}" destId="{A92670DA-DB4A-409E-9DA4-175300625B82}" srcOrd="3" destOrd="0" presId="urn:microsoft.com/office/officeart/2018/2/layout/IconVerticalSolidList"/>
    <dgm:cxn modelId="{112B324B-8D8C-4F2E-A5ED-F26425342271}" type="presParOf" srcId="{E5052D4B-7C71-47D1-8C9F-E81C980C4A43}" destId="{515B0B84-E6A3-4B88-935B-1819089ED5A5}" srcOrd="1" destOrd="0" presId="urn:microsoft.com/office/officeart/2018/2/layout/IconVerticalSolidList"/>
    <dgm:cxn modelId="{DAC1EF15-2238-4CDE-9896-B5A6317C0AA4}" type="presParOf" srcId="{E5052D4B-7C71-47D1-8C9F-E81C980C4A43}" destId="{B80525AD-EA28-447E-9512-A7012A35D80C}" srcOrd="2" destOrd="0" presId="urn:microsoft.com/office/officeart/2018/2/layout/IconVerticalSolidList"/>
    <dgm:cxn modelId="{3AA50616-38B0-41D1-92C8-2ADD5065260D}" type="presParOf" srcId="{B80525AD-EA28-447E-9512-A7012A35D80C}" destId="{1EDD4AF6-3E6F-4FC2-B8BB-A34796269B04}" srcOrd="0" destOrd="0" presId="urn:microsoft.com/office/officeart/2018/2/layout/IconVerticalSolidList"/>
    <dgm:cxn modelId="{B299C8B2-BA00-4849-BAB9-843CF2E9DD44}" type="presParOf" srcId="{B80525AD-EA28-447E-9512-A7012A35D80C}" destId="{A03408C3-CFBC-4053-BA5D-02D1385561E3}" srcOrd="1" destOrd="0" presId="urn:microsoft.com/office/officeart/2018/2/layout/IconVerticalSolidList"/>
    <dgm:cxn modelId="{255A9118-0670-4227-991A-69C07AC90C66}" type="presParOf" srcId="{B80525AD-EA28-447E-9512-A7012A35D80C}" destId="{3DD6A6A8-FBFC-4228-9BAA-37B821BF8B39}" srcOrd="2" destOrd="0" presId="urn:microsoft.com/office/officeart/2018/2/layout/IconVerticalSolidList"/>
    <dgm:cxn modelId="{D12DF46B-3849-4D68-97CF-39B551CF87FC}" type="presParOf" srcId="{B80525AD-EA28-447E-9512-A7012A35D80C}" destId="{0F92E001-8774-4A5C-8A58-6F5C98AC1D9A}" srcOrd="3" destOrd="0" presId="urn:microsoft.com/office/officeart/2018/2/layout/IconVerticalSolidList"/>
    <dgm:cxn modelId="{F5FC43E9-0F25-4CC8-95FE-E306C9513A9A}" type="presParOf" srcId="{E5052D4B-7C71-47D1-8C9F-E81C980C4A43}" destId="{5104EFC3-64F3-4916-A5AA-FFE61AEB670B}" srcOrd="3" destOrd="0" presId="urn:microsoft.com/office/officeart/2018/2/layout/IconVerticalSolidList"/>
    <dgm:cxn modelId="{E29AA097-306F-47B1-8A1A-E272868E9F7F}" type="presParOf" srcId="{E5052D4B-7C71-47D1-8C9F-E81C980C4A43}" destId="{EAF7ADE9-C9E2-4638-A45B-3853EC4563C7}" srcOrd="4" destOrd="0" presId="urn:microsoft.com/office/officeart/2018/2/layout/IconVerticalSolidList"/>
    <dgm:cxn modelId="{19C833B1-C09E-42D7-8CD2-16D2FB41F952}" type="presParOf" srcId="{EAF7ADE9-C9E2-4638-A45B-3853EC4563C7}" destId="{9205A1A8-717D-43D4-A48C-470A4D643226}" srcOrd="0" destOrd="0" presId="urn:microsoft.com/office/officeart/2018/2/layout/IconVerticalSolidList"/>
    <dgm:cxn modelId="{34846603-2287-46D2-807A-19E18511AFFB}" type="presParOf" srcId="{EAF7ADE9-C9E2-4638-A45B-3853EC4563C7}" destId="{F90DEE71-3799-48CE-A2F9-9A524D6D06FA}" srcOrd="1" destOrd="0" presId="urn:microsoft.com/office/officeart/2018/2/layout/IconVerticalSolidList"/>
    <dgm:cxn modelId="{64C1C80D-A363-49F8-B7D6-C502C5CC132C}" type="presParOf" srcId="{EAF7ADE9-C9E2-4638-A45B-3853EC4563C7}" destId="{F3C20D3F-1A8B-4B25-97DD-5E7A59F72B59}" srcOrd="2" destOrd="0" presId="urn:microsoft.com/office/officeart/2018/2/layout/IconVerticalSolidList"/>
    <dgm:cxn modelId="{AA94316C-D2C1-4BD8-B525-A228E41E065D}" type="presParOf" srcId="{EAF7ADE9-C9E2-4638-A45B-3853EC4563C7}" destId="{934615DA-48C2-44CF-928E-FBC199318637}" srcOrd="3" destOrd="0" presId="urn:microsoft.com/office/officeart/2018/2/layout/IconVerticalSolidList"/>
    <dgm:cxn modelId="{C670D3F5-683C-4A14-874F-707C698E7771}" type="presParOf" srcId="{E5052D4B-7C71-47D1-8C9F-E81C980C4A43}" destId="{3C982DFE-984B-45CD-AC0B-72AA5D8CDD34}" srcOrd="5" destOrd="0" presId="urn:microsoft.com/office/officeart/2018/2/layout/IconVerticalSolidList"/>
    <dgm:cxn modelId="{33E64817-C1FA-45EB-9D73-52C3A0E98434}" type="presParOf" srcId="{E5052D4B-7C71-47D1-8C9F-E81C980C4A43}" destId="{89600E87-1991-4236-AA2B-79E5CAEBC5AD}" srcOrd="6" destOrd="0" presId="urn:microsoft.com/office/officeart/2018/2/layout/IconVerticalSolidList"/>
    <dgm:cxn modelId="{C67AD28E-EE0F-438D-B42F-1337B7BFA21F}" type="presParOf" srcId="{89600E87-1991-4236-AA2B-79E5CAEBC5AD}" destId="{BD108D4B-A1B9-41E4-9CBA-0AB0AD4C3433}" srcOrd="0" destOrd="0" presId="urn:microsoft.com/office/officeart/2018/2/layout/IconVerticalSolidList"/>
    <dgm:cxn modelId="{2823EC26-F8F9-4EB2-A66D-03D6CC28D429}" type="presParOf" srcId="{89600E87-1991-4236-AA2B-79E5CAEBC5AD}" destId="{2767F2A3-19F8-43C6-893C-FA1D6A8C5959}" srcOrd="1" destOrd="0" presId="urn:microsoft.com/office/officeart/2018/2/layout/IconVerticalSolidList"/>
    <dgm:cxn modelId="{8DB3002B-17D8-4684-8116-DA25527ECFD0}" type="presParOf" srcId="{89600E87-1991-4236-AA2B-79E5CAEBC5AD}" destId="{1E18CA16-76B0-49D8-8F75-748AA7320EC5}" srcOrd="2" destOrd="0" presId="urn:microsoft.com/office/officeart/2018/2/layout/IconVerticalSolidList"/>
    <dgm:cxn modelId="{37DFAFBF-1BB9-4925-BC4F-3D79003E7743}" type="presParOf" srcId="{89600E87-1991-4236-AA2B-79E5CAEBC5AD}" destId="{59D56455-1FB4-4E7D-80CF-D85589612B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6164E9-65FF-45FB-84A0-B1DB4A9BFA0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C3F1CD-4627-44E8-84A4-AA058AB42FF5}">
      <dgm:prSet/>
      <dgm:spPr/>
      <dgm:t>
        <a:bodyPr/>
        <a:lstStyle/>
        <a:p>
          <a:r>
            <a:rPr lang="pl-PL" baseline="0" dirty="0"/>
            <a:t>Mapę myśli tworzymy na podstawie skojarzeń hasłowych</a:t>
          </a:r>
          <a:endParaRPr lang="en-US" dirty="0"/>
        </a:p>
      </dgm:t>
    </dgm:pt>
    <dgm:pt modelId="{8A849CB2-AC04-4490-AE77-D703627E2B31}" type="parTrans" cxnId="{9348CFB1-CA8A-4D91-8D42-BBE3CAF714CB}">
      <dgm:prSet/>
      <dgm:spPr/>
      <dgm:t>
        <a:bodyPr/>
        <a:lstStyle/>
        <a:p>
          <a:endParaRPr lang="en-US"/>
        </a:p>
      </dgm:t>
    </dgm:pt>
    <dgm:pt modelId="{2111DF73-F935-4945-A048-EE01C5829DCD}" type="sibTrans" cxnId="{9348CFB1-CA8A-4D91-8D42-BBE3CAF714CB}">
      <dgm:prSet/>
      <dgm:spPr/>
      <dgm:t>
        <a:bodyPr/>
        <a:lstStyle/>
        <a:p>
          <a:endParaRPr lang="en-US"/>
        </a:p>
      </dgm:t>
    </dgm:pt>
    <dgm:pt modelId="{389159A2-42F9-4F19-9422-0C7D63D14346}">
      <dgm:prSet/>
      <dgm:spPr/>
      <dgm:t>
        <a:bodyPr/>
        <a:lstStyle/>
        <a:p>
          <a:r>
            <a:rPr lang="pl-PL" baseline="0" dirty="0"/>
            <a:t>Stosuj metodę od ogółu do szczegółu</a:t>
          </a:r>
          <a:endParaRPr lang="en-US" dirty="0"/>
        </a:p>
      </dgm:t>
    </dgm:pt>
    <dgm:pt modelId="{57CA315E-776F-49EE-9213-EF641CFAE3F7}" type="parTrans" cxnId="{3B76A7B2-E564-435B-84D8-76E34CACAEB2}">
      <dgm:prSet/>
      <dgm:spPr/>
      <dgm:t>
        <a:bodyPr/>
        <a:lstStyle/>
        <a:p>
          <a:endParaRPr lang="en-US"/>
        </a:p>
      </dgm:t>
    </dgm:pt>
    <dgm:pt modelId="{6C535F95-A82E-48D0-AD66-8ACE8383F5AF}" type="sibTrans" cxnId="{3B76A7B2-E564-435B-84D8-76E34CACAEB2}">
      <dgm:prSet/>
      <dgm:spPr/>
      <dgm:t>
        <a:bodyPr/>
        <a:lstStyle/>
        <a:p>
          <a:endParaRPr lang="en-US"/>
        </a:p>
      </dgm:t>
    </dgm:pt>
    <dgm:pt modelId="{472EBEC9-B324-4881-97D1-03B282E5E17F}">
      <dgm:prSet/>
      <dgm:spPr/>
      <dgm:t>
        <a:bodyPr/>
        <a:lstStyle/>
        <a:p>
          <a:r>
            <a:rPr lang="pl-PL" baseline="0"/>
            <a:t>Na środku napisz główne hasło</a:t>
          </a:r>
          <a:endParaRPr lang="en-US"/>
        </a:p>
      </dgm:t>
    </dgm:pt>
    <dgm:pt modelId="{D1A828F0-B75C-47B4-AF07-9A3D14105BA3}" type="parTrans" cxnId="{97007C57-100B-4606-B2E8-C891FB4A1D55}">
      <dgm:prSet/>
      <dgm:spPr/>
      <dgm:t>
        <a:bodyPr/>
        <a:lstStyle/>
        <a:p>
          <a:endParaRPr lang="en-US"/>
        </a:p>
      </dgm:t>
    </dgm:pt>
    <dgm:pt modelId="{7EFC9B12-D9C0-43ED-9E07-E1A109AEF09C}" type="sibTrans" cxnId="{97007C57-100B-4606-B2E8-C891FB4A1D55}">
      <dgm:prSet/>
      <dgm:spPr/>
      <dgm:t>
        <a:bodyPr/>
        <a:lstStyle/>
        <a:p>
          <a:endParaRPr lang="en-US"/>
        </a:p>
      </dgm:t>
    </dgm:pt>
    <dgm:pt modelId="{E639692E-9CC9-421B-84A4-853BF7455432}">
      <dgm:prSet/>
      <dgm:spPr/>
      <dgm:t>
        <a:bodyPr/>
        <a:lstStyle/>
        <a:p>
          <a:r>
            <a:rPr lang="pl-PL" baseline="0"/>
            <a:t>Następnie bezpośrednio od niego, promieniście twórz rozgałęzienia, do których dalej będziesz dopisywać kolejne rozszerzenia tematu i podgałęzie.</a:t>
          </a:r>
          <a:endParaRPr lang="en-US"/>
        </a:p>
      </dgm:t>
    </dgm:pt>
    <dgm:pt modelId="{BEA22B5B-C500-44D8-957B-B314F91D5AD6}" type="parTrans" cxnId="{E7AC7D06-2206-43B3-B1DE-FB3EB0A96550}">
      <dgm:prSet/>
      <dgm:spPr/>
      <dgm:t>
        <a:bodyPr/>
        <a:lstStyle/>
        <a:p>
          <a:endParaRPr lang="en-US"/>
        </a:p>
      </dgm:t>
    </dgm:pt>
    <dgm:pt modelId="{48E65E9C-8545-4BC8-B10C-771CC2A643BB}" type="sibTrans" cxnId="{E7AC7D06-2206-43B3-B1DE-FB3EB0A96550}">
      <dgm:prSet/>
      <dgm:spPr/>
      <dgm:t>
        <a:bodyPr/>
        <a:lstStyle/>
        <a:p>
          <a:endParaRPr lang="en-US"/>
        </a:p>
      </dgm:t>
    </dgm:pt>
    <dgm:pt modelId="{4639D543-2D25-4E1B-8D0D-F1A043C4683A}">
      <dgm:prSet/>
      <dgm:spPr/>
      <dgm:t>
        <a:bodyPr/>
        <a:lstStyle/>
        <a:p>
          <a:r>
            <a:rPr lang="pl-PL" baseline="0"/>
            <a:t>Kolejne gałęzie muszą powstać systematycznie i tak należy je czytać – czyli jedna gałąź oddaje zagadnienie, które chcesz lepiej zapamiętać i zrozumieć.</a:t>
          </a:r>
          <a:endParaRPr lang="en-US"/>
        </a:p>
      </dgm:t>
    </dgm:pt>
    <dgm:pt modelId="{6C54E962-8E9C-42D3-8734-3D0D4EB312B4}" type="parTrans" cxnId="{54B4BA68-2086-4AB8-83AF-421F68ECB4BB}">
      <dgm:prSet/>
      <dgm:spPr/>
      <dgm:t>
        <a:bodyPr/>
        <a:lstStyle/>
        <a:p>
          <a:endParaRPr lang="en-US"/>
        </a:p>
      </dgm:t>
    </dgm:pt>
    <dgm:pt modelId="{48FFCBF8-0711-4B56-9028-4D72507E3D89}" type="sibTrans" cxnId="{54B4BA68-2086-4AB8-83AF-421F68ECB4BB}">
      <dgm:prSet/>
      <dgm:spPr/>
      <dgm:t>
        <a:bodyPr/>
        <a:lstStyle/>
        <a:p>
          <a:endParaRPr lang="en-US"/>
        </a:p>
      </dgm:t>
    </dgm:pt>
    <dgm:pt modelId="{2EEF086C-33DC-4218-8457-B4B003A5835E}">
      <dgm:prSet/>
      <dgm:spPr/>
      <dgm:t>
        <a:bodyPr/>
        <a:lstStyle/>
        <a:p>
          <a:r>
            <a:rPr lang="pl-PL" baseline="0"/>
            <a:t>Mapy myśli warto robić </a:t>
          </a:r>
          <a:r>
            <a:rPr lang="pl-PL" b="1" baseline="0"/>
            <a:t>w poziomie</a:t>
          </a:r>
          <a:r>
            <a:rPr lang="pl-PL" baseline="0"/>
            <a:t> – dzięki temu łatwiej zachować strukturę</a:t>
          </a:r>
          <a:endParaRPr lang="en-US"/>
        </a:p>
      </dgm:t>
    </dgm:pt>
    <dgm:pt modelId="{CBACD57E-0CD0-4029-8AE4-9A573F332A34}" type="parTrans" cxnId="{969302E0-DC44-47BE-AF72-EF9943581EB4}">
      <dgm:prSet/>
      <dgm:spPr/>
      <dgm:t>
        <a:bodyPr/>
        <a:lstStyle/>
        <a:p>
          <a:endParaRPr lang="en-US"/>
        </a:p>
      </dgm:t>
    </dgm:pt>
    <dgm:pt modelId="{B6006D52-23DA-4FAE-82CD-313877E8C0B4}" type="sibTrans" cxnId="{969302E0-DC44-47BE-AF72-EF9943581EB4}">
      <dgm:prSet/>
      <dgm:spPr/>
      <dgm:t>
        <a:bodyPr/>
        <a:lstStyle/>
        <a:p>
          <a:endParaRPr lang="en-US"/>
        </a:p>
      </dgm:t>
    </dgm:pt>
    <dgm:pt modelId="{B6B56E1F-2F2F-46D2-A1B5-AA2F4FD1F355}">
      <dgm:prSet/>
      <dgm:spPr/>
      <dgm:t>
        <a:bodyPr/>
        <a:lstStyle/>
        <a:p>
          <a:r>
            <a:rPr lang="pl-PL" baseline="0"/>
            <a:t>Mapę myśli rób na całej stronie</a:t>
          </a:r>
          <a:endParaRPr lang="en-US"/>
        </a:p>
      </dgm:t>
    </dgm:pt>
    <dgm:pt modelId="{BB4FBC70-54E2-4F67-914C-1916069DC3FD}" type="parTrans" cxnId="{596DD913-C5A8-407D-B5A3-25FE556ED75D}">
      <dgm:prSet/>
      <dgm:spPr/>
      <dgm:t>
        <a:bodyPr/>
        <a:lstStyle/>
        <a:p>
          <a:endParaRPr lang="en-US"/>
        </a:p>
      </dgm:t>
    </dgm:pt>
    <dgm:pt modelId="{7C5E8EF0-7CA8-4B47-BD0A-F903849EA564}" type="sibTrans" cxnId="{596DD913-C5A8-407D-B5A3-25FE556ED75D}">
      <dgm:prSet/>
      <dgm:spPr/>
      <dgm:t>
        <a:bodyPr/>
        <a:lstStyle/>
        <a:p>
          <a:endParaRPr lang="en-US"/>
        </a:p>
      </dgm:t>
    </dgm:pt>
    <dgm:pt modelId="{5DBDC4AE-D2CC-4AB7-8CE3-2072CD576F5E}">
      <dgm:prSet/>
      <dgm:spPr/>
      <dgm:t>
        <a:bodyPr/>
        <a:lstStyle/>
        <a:p>
          <a:r>
            <a:rPr lang="pl-PL" b="1" baseline="0" dirty="0"/>
            <a:t>Im bardziej wizualna forma, tym lepiej -  </a:t>
          </a:r>
          <a:r>
            <a:rPr lang="pl-PL" baseline="0" dirty="0"/>
            <a:t>dodaj kolory, zmień wielkość napisów, dodaj rysunki</a:t>
          </a:r>
          <a:endParaRPr lang="en-US" dirty="0"/>
        </a:p>
      </dgm:t>
    </dgm:pt>
    <dgm:pt modelId="{B89F3E8D-BCFA-4DCE-8E3D-2F92F06EEE89}" type="parTrans" cxnId="{75B8D4D2-DC7F-472F-9AE6-F3AF8F6B47FB}">
      <dgm:prSet/>
      <dgm:spPr/>
      <dgm:t>
        <a:bodyPr/>
        <a:lstStyle/>
        <a:p>
          <a:endParaRPr lang="en-US"/>
        </a:p>
      </dgm:t>
    </dgm:pt>
    <dgm:pt modelId="{95218155-34A3-41B4-AED8-E6C29376AD8C}" type="sibTrans" cxnId="{75B8D4D2-DC7F-472F-9AE6-F3AF8F6B47FB}">
      <dgm:prSet/>
      <dgm:spPr/>
      <dgm:t>
        <a:bodyPr/>
        <a:lstStyle/>
        <a:p>
          <a:endParaRPr lang="en-US"/>
        </a:p>
      </dgm:t>
    </dgm:pt>
    <dgm:pt modelId="{79EEA4FD-00B5-4EDB-A308-2EF7EABA2553}" type="pres">
      <dgm:prSet presAssocID="{ED6164E9-65FF-45FB-84A0-B1DB4A9BFA03}" presName="diagram" presStyleCnt="0">
        <dgm:presLayoutVars>
          <dgm:dir/>
          <dgm:resizeHandles val="exact"/>
        </dgm:presLayoutVars>
      </dgm:prSet>
      <dgm:spPr/>
    </dgm:pt>
    <dgm:pt modelId="{7A6B0CEA-CD94-421D-A16C-24C8A1E22BCA}" type="pres">
      <dgm:prSet presAssocID="{6CC3F1CD-4627-44E8-84A4-AA058AB42FF5}" presName="node" presStyleLbl="node1" presStyleIdx="0" presStyleCnt="8">
        <dgm:presLayoutVars>
          <dgm:bulletEnabled val="1"/>
        </dgm:presLayoutVars>
      </dgm:prSet>
      <dgm:spPr/>
    </dgm:pt>
    <dgm:pt modelId="{9FBC313E-669E-457D-AACC-B4402351B5E6}" type="pres">
      <dgm:prSet presAssocID="{2111DF73-F935-4945-A048-EE01C5829DCD}" presName="sibTrans" presStyleCnt="0"/>
      <dgm:spPr/>
    </dgm:pt>
    <dgm:pt modelId="{D067FAC0-C1C6-428E-BF70-D9118DAAF521}" type="pres">
      <dgm:prSet presAssocID="{389159A2-42F9-4F19-9422-0C7D63D14346}" presName="node" presStyleLbl="node1" presStyleIdx="1" presStyleCnt="8">
        <dgm:presLayoutVars>
          <dgm:bulletEnabled val="1"/>
        </dgm:presLayoutVars>
      </dgm:prSet>
      <dgm:spPr/>
    </dgm:pt>
    <dgm:pt modelId="{C20D9834-5DCD-40E2-B065-B7A4D8261F84}" type="pres">
      <dgm:prSet presAssocID="{6C535F95-A82E-48D0-AD66-8ACE8383F5AF}" presName="sibTrans" presStyleCnt="0"/>
      <dgm:spPr/>
    </dgm:pt>
    <dgm:pt modelId="{B6F1A32A-D2DC-4285-8129-45295205F263}" type="pres">
      <dgm:prSet presAssocID="{472EBEC9-B324-4881-97D1-03B282E5E17F}" presName="node" presStyleLbl="node1" presStyleIdx="2" presStyleCnt="8">
        <dgm:presLayoutVars>
          <dgm:bulletEnabled val="1"/>
        </dgm:presLayoutVars>
      </dgm:prSet>
      <dgm:spPr/>
    </dgm:pt>
    <dgm:pt modelId="{1E074CFB-C4EA-4FC4-ACA9-9F85148D5ACC}" type="pres">
      <dgm:prSet presAssocID="{7EFC9B12-D9C0-43ED-9E07-E1A109AEF09C}" presName="sibTrans" presStyleCnt="0"/>
      <dgm:spPr/>
    </dgm:pt>
    <dgm:pt modelId="{4CC4F64A-3509-4099-98A5-55366BA8B1C1}" type="pres">
      <dgm:prSet presAssocID="{E639692E-9CC9-421B-84A4-853BF7455432}" presName="node" presStyleLbl="node1" presStyleIdx="3" presStyleCnt="8">
        <dgm:presLayoutVars>
          <dgm:bulletEnabled val="1"/>
        </dgm:presLayoutVars>
      </dgm:prSet>
      <dgm:spPr/>
    </dgm:pt>
    <dgm:pt modelId="{0EB22450-55E2-4116-A35E-B95673F9D22A}" type="pres">
      <dgm:prSet presAssocID="{48E65E9C-8545-4BC8-B10C-771CC2A643BB}" presName="sibTrans" presStyleCnt="0"/>
      <dgm:spPr/>
    </dgm:pt>
    <dgm:pt modelId="{C7B966F5-9DBA-45AF-944F-7585F7572A11}" type="pres">
      <dgm:prSet presAssocID="{4639D543-2D25-4E1B-8D0D-F1A043C4683A}" presName="node" presStyleLbl="node1" presStyleIdx="4" presStyleCnt="8">
        <dgm:presLayoutVars>
          <dgm:bulletEnabled val="1"/>
        </dgm:presLayoutVars>
      </dgm:prSet>
      <dgm:spPr/>
    </dgm:pt>
    <dgm:pt modelId="{ECD1BC1F-09A0-4ABF-8DDA-31281A80968C}" type="pres">
      <dgm:prSet presAssocID="{48FFCBF8-0711-4B56-9028-4D72507E3D89}" presName="sibTrans" presStyleCnt="0"/>
      <dgm:spPr/>
    </dgm:pt>
    <dgm:pt modelId="{699F40E2-BCC5-4AAA-92FB-BB3C43C649D7}" type="pres">
      <dgm:prSet presAssocID="{2EEF086C-33DC-4218-8457-B4B003A5835E}" presName="node" presStyleLbl="node1" presStyleIdx="5" presStyleCnt="8">
        <dgm:presLayoutVars>
          <dgm:bulletEnabled val="1"/>
        </dgm:presLayoutVars>
      </dgm:prSet>
      <dgm:spPr/>
    </dgm:pt>
    <dgm:pt modelId="{D2D23EFA-954F-4257-8598-CBB1A6A69542}" type="pres">
      <dgm:prSet presAssocID="{B6006D52-23DA-4FAE-82CD-313877E8C0B4}" presName="sibTrans" presStyleCnt="0"/>
      <dgm:spPr/>
    </dgm:pt>
    <dgm:pt modelId="{5122B837-7A77-4587-B88A-47787A40EF64}" type="pres">
      <dgm:prSet presAssocID="{B6B56E1F-2F2F-46D2-A1B5-AA2F4FD1F355}" presName="node" presStyleLbl="node1" presStyleIdx="6" presStyleCnt="8">
        <dgm:presLayoutVars>
          <dgm:bulletEnabled val="1"/>
        </dgm:presLayoutVars>
      </dgm:prSet>
      <dgm:spPr/>
    </dgm:pt>
    <dgm:pt modelId="{C76F36E1-C989-40D7-93ED-D0195DA9FC6E}" type="pres">
      <dgm:prSet presAssocID="{7C5E8EF0-7CA8-4B47-BD0A-F903849EA564}" presName="sibTrans" presStyleCnt="0"/>
      <dgm:spPr/>
    </dgm:pt>
    <dgm:pt modelId="{6309CF1D-DAA2-4D8A-9267-7AEA63E97EDE}" type="pres">
      <dgm:prSet presAssocID="{5DBDC4AE-D2CC-4AB7-8CE3-2072CD576F5E}" presName="node" presStyleLbl="node1" presStyleIdx="7" presStyleCnt="8">
        <dgm:presLayoutVars>
          <dgm:bulletEnabled val="1"/>
        </dgm:presLayoutVars>
      </dgm:prSet>
      <dgm:spPr/>
    </dgm:pt>
  </dgm:ptLst>
  <dgm:cxnLst>
    <dgm:cxn modelId="{7CEC9804-EFA2-4EFC-8744-E6F36D98F9E9}" type="presOf" srcId="{E639692E-9CC9-421B-84A4-853BF7455432}" destId="{4CC4F64A-3509-4099-98A5-55366BA8B1C1}" srcOrd="0" destOrd="0" presId="urn:microsoft.com/office/officeart/2005/8/layout/default"/>
    <dgm:cxn modelId="{E7AC7D06-2206-43B3-B1DE-FB3EB0A96550}" srcId="{ED6164E9-65FF-45FB-84A0-B1DB4A9BFA03}" destId="{E639692E-9CC9-421B-84A4-853BF7455432}" srcOrd="3" destOrd="0" parTransId="{BEA22B5B-C500-44D8-957B-B314F91D5AD6}" sibTransId="{48E65E9C-8545-4BC8-B10C-771CC2A643BB}"/>
    <dgm:cxn modelId="{148B7D09-CE42-492A-BA7E-6753CF9B6253}" type="presOf" srcId="{ED6164E9-65FF-45FB-84A0-B1DB4A9BFA03}" destId="{79EEA4FD-00B5-4EDB-A308-2EF7EABA2553}" srcOrd="0" destOrd="0" presId="urn:microsoft.com/office/officeart/2005/8/layout/default"/>
    <dgm:cxn modelId="{596DD913-C5A8-407D-B5A3-25FE556ED75D}" srcId="{ED6164E9-65FF-45FB-84A0-B1DB4A9BFA03}" destId="{B6B56E1F-2F2F-46D2-A1B5-AA2F4FD1F355}" srcOrd="6" destOrd="0" parTransId="{BB4FBC70-54E2-4F67-914C-1916069DC3FD}" sibTransId="{7C5E8EF0-7CA8-4B47-BD0A-F903849EA564}"/>
    <dgm:cxn modelId="{0D0D7119-B88E-4073-AA3B-C3476D4218E0}" type="presOf" srcId="{6CC3F1CD-4627-44E8-84A4-AA058AB42FF5}" destId="{7A6B0CEA-CD94-421D-A16C-24C8A1E22BCA}" srcOrd="0" destOrd="0" presId="urn:microsoft.com/office/officeart/2005/8/layout/default"/>
    <dgm:cxn modelId="{38F35D1C-5AEF-4F2F-8396-A448FC9266D2}" type="presOf" srcId="{389159A2-42F9-4F19-9422-0C7D63D14346}" destId="{D067FAC0-C1C6-428E-BF70-D9118DAAF521}" srcOrd="0" destOrd="0" presId="urn:microsoft.com/office/officeart/2005/8/layout/default"/>
    <dgm:cxn modelId="{D120E027-2F5B-45A5-86D7-96ADF8F45D52}" type="presOf" srcId="{5DBDC4AE-D2CC-4AB7-8CE3-2072CD576F5E}" destId="{6309CF1D-DAA2-4D8A-9267-7AEA63E97EDE}" srcOrd="0" destOrd="0" presId="urn:microsoft.com/office/officeart/2005/8/layout/default"/>
    <dgm:cxn modelId="{54B4BA68-2086-4AB8-83AF-421F68ECB4BB}" srcId="{ED6164E9-65FF-45FB-84A0-B1DB4A9BFA03}" destId="{4639D543-2D25-4E1B-8D0D-F1A043C4683A}" srcOrd="4" destOrd="0" parTransId="{6C54E962-8E9C-42D3-8734-3D0D4EB312B4}" sibTransId="{48FFCBF8-0711-4B56-9028-4D72507E3D89}"/>
    <dgm:cxn modelId="{3CC10E49-73AF-434F-8F25-D412E74A4353}" type="presOf" srcId="{B6B56E1F-2F2F-46D2-A1B5-AA2F4FD1F355}" destId="{5122B837-7A77-4587-B88A-47787A40EF64}" srcOrd="0" destOrd="0" presId="urn:microsoft.com/office/officeart/2005/8/layout/default"/>
    <dgm:cxn modelId="{97007C57-100B-4606-B2E8-C891FB4A1D55}" srcId="{ED6164E9-65FF-45FB-84A0-B1DB4A9BFA03}" destId="{472EBEC9-B324-4881-97D1-03B282E5E17F}" srcOrd="2" destOrd="0" parTransId="{D1A828F0-B75C-47B4-AF07-9A3D14105BA3}" sibTransId="{7EFC9B12-D9C0-43ED-9E07-E1A109AEF09C}"/>
    <dgm:cxn modelId="{1B330A8B-17CA-4017-87C7-F8CE882CA18F}" type="presOf" srcId="{2EEF086C-33DC-4218-8457-B4B003A5835E}" destId="{699F40E2-BCC5-4AAA-92FB-BB3C43C649D7}" srcOrd="0" destOrd="0" presId="urn:microsoft.com/office/officeart/2005/8/layout/default"/>
    <dgm:cxn modelId="{9348CFB1-CA8A-4D91-8D42-BBE3CAF714CB}" srcId="{ED6164E9-65FF-45FB-84A0-B1DB4A9BFA03}" destId="{6CC3F1CD-4627-44E8-84A4-AA058AB42FF5}" srcOrd="0" destOrd="0" parTransId="{8A849CB2-AC04-4490-AE77-D703627E2B31}" sibTransId="{2111DF73-F935-4945-A048-EE01C5829DCD}"/>
    <dgm:cxn modelId="{3B76A7B2-E564-435B-84D8-76E34CACAEB2}" srcId="{ED6164E9-65FF-45FB-84A0-B1DB4A9BFA03}" destId="{389159A2-42F9-4F19-9422-0C7D63D14346}" srcOrd="1" destOrd="0" parTransId="{57CA315E-776F-49EE-9213-EF641CFAE3F7}" sibTransId="{6C535F95-A82E-48D0-AD66-8ACE8383F5AF}"/>
    <dgm:cxn modelId="{75B8D4D2-DC7F-472F-9AE6-F3AF8F6B47FB}" srcId="{ED6164E9-65FF-45FB-84A0-B1DB4A9BFA03}" destId="{5DBDC4AE-D2CC-4AB7-8CE3-2072CD576F5E}" srcOrd="7" destOrd="0" parTransId="{B89F3E8D-BCFA-4DCE-8E3D-2F92F06EEE89}" sibTransId="{95218155-34A3-41B4-AED8-E6C29376AD8C}"/>
    <dgm:cxn modelId="{E910B3DD-D5D7-4C5C-A091-159BCD231235}" type="presOf" srcId="{4639D543-2D25-4E1B-8D0D-F1A043C4683A}" destId="{C7B966F5-9DBA-45AF-944F-7585F7572A11}" srcOrd="0" destOrd="0" presId="urn:microsoft.com/office/officeart/2005/8/layout/default"/>
    <dgm:cxn modelId="{969302E0-DC44-47BE-AF72-EF9943581EB4}" srcId="{ED6164E9-65FF-45FB-84A0-B1DB4A9BFA03}" destId="{2EEF086C-33DC-4218-8457-B4B003A5835E}" srcOrd="5" destOrd="0" parTransId="{CBACD57E-0CD0-4029-8AE4-9A573F332A34}" sibTransId="{B6006D52-23DA-4FAE-82CD-313877E8C0B4}"/>
    <dgm:cxn modelId="{8C4D5CE5-DEB0-483A-89A1-8F00DF829A4A}" type="presOf" srcId="{472EBEC9-B324-4881-97D1-03B282E5E17F}" destId="{B6F1A32A-D2DC-4285-8129-45295205F263}" srcOrd="0" destOrd="0" presId="urn:microsoft.com/office/officeart/2005/8/layout/default"/>
    <dgm:cxn modelId="{0984B02F-E875-4B77-B2C7-30D2AC88AA6B}" type="presParOf" srcId="{79EEA4FD-00B5-4EDB-A308-2EF7EABA2553}" destId="{7A6B0CEA-CD94-421D-A16C-24C8A1E22BCA}" srcOrd="0" destOrd="0" presId="urn:microsoft.com/office/officeart/2005/8/layout/default"/>
    <dgm:cxn modelId="{7F69D926-43BE-4AA6-9145-288BE9CF727C}" type="presParOf" srcId="{79EEA4FD-00B5-4EDB-A308-2EF7EABA2553}" destId="{9FBC313E-669E-457D-AACC-B4402351B5E6}" srcOrd="1" destOrd="0" presId="urn:microsoft.com/office/officeart/2005/8/layout/default"/>
    <dgm:cxn modelId="{406BB9E0-ADD6-4156-A403-A0F8BC47531E}" type="presParOf" srcId="{79EEA4FD-00B5-4EDB-A308-2EF7EABA2553}" destId="{D067FAC0-C1C6-428E-BF70-D9118DAAF521}" srcOrd="2" destOrd="0" presId="urn:microsoft.com/office/officeart/2005/8/layout/default"/>
    <dgm:cxn modelId="{14B2A9F0-0F72-4C07-81F7-AF504F52C8A8}" type="presParOf" srcId="{79EEA4FD-00B5-4EDB-A308-2EF7EABA2553}" destId="{C20D9834-5DCD-40E2-B065-B7A4D8261F84}" srcOrd="3" destOrd="0" presId="urn:microsoft.com/office/officeart/2005/8/layout/default"/>
    <dgm:cxn modelId="{34472427-0834-4EAD-BFEA-C4CB52138BC9}" type="presParOf" srcId="{79EEA4FD-00B5-4EDB-A308-2EF7EABA2553}" destId="{B6F1A32A-D2DC-4285-8129-45295205F263}" srcOrd="4" destOrd="0" presId="urn:microsoft.com/office/officeart/2005/8/layout/default"/>
    <dgm:cxn modelId="{EA71B9C4-6B54-4E3F-85E2-1D6A9D5133A8}" type="presParOf" srcId="{79EEA4FD-00B5-4EDB-A308-2EF7EABA2553}" destId="{1E074CFB-C4EA-4FC4-ACA9-9F85148D5ACC}" srcOrd="5" destOrd="0" presId="urn:microsoft.com/office/officeart/2005/8/layout/default"/>
    <dgm:cxn modelId="{E38464CB-D035-49D3-9375-722E0F2887A7}" type="presParOf" srcId="{79EEA4FD-00B5-4EDB-A308-2EF7EABA2553}" destId="{4CC4F64A-3509-4099-98A5-55366BA8B1C1}" srcOrd="6" destOrd="0" presId="urn:microsoft.com/office/officeart/2005/8/layout/default"/>
    <dgm:cxn modelId="{6F041022-160B-4CF6-B8A1-74E19EA819AB}" type="presParOf" srcId="{79EEA4FD-00B5-4EDB-A308-2EF7EABA2553}" destId="{0EB22450-55E2-4116-A35E-B95673F9D22A}" srcOrd="7" destOrd="0" presId="urn:microsoft.com/office/officeart/2005/8/layout/default"/>
    <dgm:cxn modelId="{8DF74E48-6E1E-4535-9944-C8419E0964DB}" type="presParOf" srcId="{79EEA4FD-00B5-4EDB-A308-2EF7EABA2553}" destId="{C7B966F5-9DBA-45AF-944F-7585F7572A11}" srcOrd="8" destOrd="0" presId="urn:microsoft.com/office/officeart/2005/8/layout/default"/>
    <dgm:cxn modelId="{3EFCDAC6-1BA9-411E-BBCD-A5D7B7F6F104}" type="presParOf" srcId="{79EEA4FD-00B5-4EDB-A308-2EF7EABA2553}" destId="{ECD1BC1F-09A0-4ABF-8DDA-31281A80968C}" srcOrd="9" destOrd="0" presId="urn:microsoft.com/office/officeart/2005/8/layout/default"/>
    <dgm:cxn modelId="{B7DC0E57-E814-4BA1-B670-C499E7409C0F}" type="presParOf" srcId="{79EEA4FD-00B5-4EDB-A308-2EF7EABA2553}" destId="{699F40E2-BCC5-4AAA-92FB-BB3C43C649D7}" srcOrd="10" destOrd="0" presId="urn:microsoft.com/office/officeart/2005/8/layout/default"/>
    <dgm:cxn modelId="{1D7866EA-5E8A-4A59-93C3-25FD3A20DC5F}" type="presParOf" srcId="{79EEA4FD-00B5-4EDB-A308-2EF7EABA2553}" destId="{D2D23EFA-954F-4257-8598-CBB1A6A69542}" srcOrd="11" destOrd="0" presId="urn:microsoft.com/office/officeart/2005/8/layout/default"/>
    <dgm:cxn modelId="{4B93A7C4-7215-447B-8955-52B1FBC6BF36}" type="presParOf" srcId="{79EEA4FD-00B5-4EDB-A308-2EF7EABA2553}" destId="{5122B837-7A77-4587-B88A-47787A40EF64}" srcOrd="12" destOrd="0" presId="urn:microsoft.com/office/officeart/2005/8/layout/default"/>
    <dgm:cxn modelId="{EF9DACF8-4292-481F-997A-DE07876CA8ED}" type="presParOf" srcId="{79EEA4FD-00B5-4EDB-A308-2EF7EABA2553}" destId="{C76F36E1-C989-40D7-93ED-D0195DA9FC6E}" srcOrd="13" destOrd="0" presId="urn:microsoft.com/office/officeart/2005/8/layout/default"/>
    <dgm:cxn modelId="{9A2F476D-0A7F-44BB-B37F-021AD9C410F7}" type="presParOf" srcId="{79EEA4FD-00B5-4EDB-A308-2EF7EABA2553}" destId="{6309CF1D-DAA2-4D8A-9267-7AEA63E97E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5BDCD-8FF9-4E16-BE0E-47BBBAD40CA4}">
      <dsp:nvSpPr>
        <dsp:cNvPr id="0" name=""/>
        <dsp:cNvSpPr/>
      </dsp:nvSpPr>
      <dsp:spPr>
        <a:xfrm>
          <a:off x="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DD21-DE54-4D5C-BF60-A156691A0A24}">
      <dsp:nvSpPr>
        <dsp:cNvPr id="0" name=""/>
        <dsp:cNvSpPr/>
      </dsp:nvSpPr>
      <dsp:spPr>
        <a:xfrm>
          <a:off x="323850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Dobre notatki i umiejętność notowania przyspieszają i ułatwiają naukę.</a:t>
          </a:r>
          <a:endParaRPr lang="en-US" sz="2400" kern="1200"/>
        </a:p>
      </dsp:txBody>
      <dsp:txXfrm>
        <a:off x="378058" y="797168"/>
        <a:ext cx="2806233" cy="1742386"/>
      </dsp:txXfrm>
    </dsp:sp>
    <dsp:sp modelId="{00037C57-06F6-4DAB-B9CE-00FA9B0C3F95}">
      <dsp:nvSpPr>
        <dsp:cNvPr id="0" name=""/>
        <dsp:cNvSpPr/>
      </dsp:nvSpPr>
      <dsp:spPr>
        <a:xfrm>
          <a:off x="356235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B9E1F-95A5-4813-AFA6-7CA8CAC17C86}">
      <dsp:nvSpPr>
        <dsp:cNvPr id="0" name=""/>
        <dsp:cNvSpPr/>
      </dsp:nvSpPr>
      <dsp:spPr>
        <a:xfrm>
          <a:off x="3886200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Łatwiej zapamiętujemy to, co zapiszemy (podczas zapisywania już się uczymy)</a:t>
          </a:r>
          <a:endParaRPr lang="en-US" sz="2400" kern="1200"/>
        </a:p>
      </dsp:txBody>
      <dsp:txXfrm>
        <a:off x="3940408" y="797168"/>
        <a:ext cx="2806233" cy="1742386"/>
      </dsp:txXfrm>
    </dsp:sp>
    <dsp:sp modelId="{930EBCC1-1F67-4C69-A74E-E86E92C557ED}">
      <dsp:nvSpPr>
        <dsp:cNvPr id="0" name=""/>
        <dsp:cNvSpPr/>
      </dsp:nvSpPr>
      <dsp:spPr>
        <a:xfrm>
          <a:off x="712470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2C225-9FFB-4AB5-A9F0-AD1650953EF7}">
      <dsp:nvSpPr>
        <dsp:cNvPr id="0" name=""/>
        <dsp:cNvSpPr/>
      </dsp:nvSpPr>
      <dsp:spPr>
        <a:xfrm>
          <a:off x="7448549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Nie wszystko jesteśmy w stanie zapamiętać od razu</a:t>
          </a:r>
          <a:endParaRPr lang="en-US" sz="2400" kern="1200"/>
        </a:p>
      </dsp:txBody>
      <dsp:txXfrm>
        <a:off x="7502757" y="797168"/>
        <a:ext cx="2806233" cy="174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B3139-40F3-484D-9395-7AECF1C3B815}">
      <dsp:nvSpPr>
        <dsp:cNvPr id="0" name=""/>
        <dsp:cNvSpPr/>
      </dsp:nvSpPr>
      <dsp:spPr>
        <a:xfrm>
          <a:off x="0" y="0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F95AD-DBFE-4C45-9539-0E86E2A64F2E}">
      <dsp:nvSpPr>
        <dsp:cNvPr id="0" name=""/>
        <dsp:cNvSpPr/>
      </dsp:nvSpPr>
      <dsp:spPr>
        <a:xfrm>
          <a:off x="0" y="0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baseline="0"/>
            <a:t>Przede wszystkim musi być zrozumiała dla ciebie</a:t>
          </a:r>
          <a:endParaRPr lang="en-US" sz="3500" kern="1200"/>
        </a:p>
      </dsp:txBody>
      <dsp:txXfrm>
        <a:off x="0" y="0"/>
        <a:ext cx="6683374" cy="1151731"/>
      </dsp:txXfrm>
    </dsp:sp>
    <dsp:sp modelId="{B8A94DAE-5FF5-49E4-A039-3C6B78A7D585}">
      <dsp:nvSpPr>
        <dsp:cNvPr id="0" name=""/>
        <dsp:cNvSpPr/>
      </dsp:nvSpPr>
      <dsp:spPr>
        <a:xfrm>
          <a:off x="0" y="1151731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C5AB9-CE20-4EA1-8ED3-9DE66AA6D45E}">
      <dsp:nvSpPr>
        <dsp:cNvPr id="0" name=""/>
        <dsp:cNvSpPr/>
      </dsp:nvSpPr>
      <dsp:spPr>
        <a:xfrm>
          <a:off x="0" y="1151731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baseline="0"/>
            <a:t>Napisana samodzielnie</a:t>
          </a:r>
          <a:endParaRPr lang="en-US" sz="3500" kern="1200"/>
        </a:p>
      </dsp:txBody>
      <dsp:txXfrm>
        <a:off x="0" y="1151731"/>
        <a:ext cx="6683374" cy="1151731"/>
      </dsp:txXfrm>
    </dsp:sp>
    <dsp:sp modelId="{ED0EFD33-B023-418D-BA8E-9866E85987A5}">
      <dsp:nvSpPr>
        <dsp:cNvPr id="0" name=""/>
        <dsp:cNvSpPr/>
      </dsp:nvSpPr>
      <dsp:spPr>
        <a:xfrm>
          <a:off x="0" y="2303462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13ABF-E79C-436D-8D86-AECC4E33A8A8}">
      <dsp:nvSpPr>
        <dsp:cNvPr id="0" name=""/>
        <dsp:cNvSpPr/>
      </dsp:nvSpPr>
      <dsp:spPr>
        <a:xfrm>
          <a:off x="0" y="2303462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baseline="0"/>
            <a:t>Czytelna</a:t>
          </a:r>
          <a:endParaRPr lang="en-US" sz="3500" kern="1200"/>
        </a:p>
      </dsp:txBody>
      <dsp:txXfrm>
        <a:off x="0" y="2303462"/>
        <a:ext cx="6683374" cy="1151731"/>
      </dsp:txXfrm>
    </dsp:sp>
    <dsp:sp modelId="{F131D03F-87BC-44B2-8080-36D1C5B7F885}">
      <dsp:nvSpPr>
        <dsp:cNvPr id="0" name=""/>
        <dsp:cNvSpPr/>
      </dsp:nvSpPr>
      <dsp:spPr>
        <a:xfrm>
          <a:off x="0" y="3455193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CB63F-AA42-41F9-9114-085F7C554654}">
      <dsp:nvSpPr>
        <dsp:cNvPr id="0" name=""/>
        <dsp:cNvSpPr/>
      </dsp:nvSpPr>
      <dsp:spPr>
        <a:xfrm>
          <a:off x="0" y="3455193"/>
          <a:ext cx="6683374" cy="115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baseline="0"/>
            <a:t>Wyczerpująca temat</a:t>
          </a:r>
          <a:endParaRPr lang="en-US" sz="3500" kern="1200"/>
        </a:p>
      </dsp:txBody>
      <dsp:txXfrm>
        <a:off x="0" y="3455193"/>
        <a:ext cx="6683374" cy="1151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95759-F1BA-4145-ABF5-A4B0155A2D04}">
      <dsp:nvSpPr>
        <dsp:cNvPr id="0" name=""/>
        <dsp:cNvSpPr/>
      </dsp:nvSpPr>
      <dsp:spPr>
        <a:xfrm>
          <a:off x="0" y="2622"/>
          <a:ext cx="6842401" cy="411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4C6B8-CF64-402F-B3D3-D887D3C2D42D}">
      <dsp:nvSpPr>
        <dsp:cNvPr id="0" name=""/>
        <dsp:cNvSpPr/>
      </dsp:nvSpPr>
      <dsp:spPr>
        <a:xfrm>
          <a:off x="124448" y="95187"/>
          <a:ext cx="226490" cy="226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D0BD0-67F7-424D-899F-880AD02287A5}">
      <dsp:nvSpPr>
        <dsp:cNvPr id="0" name=""/>
        <dsp:cNvSpPr/>
      </dsp:nvSpPr>
      <dsp:spPr>
        <a:xfrm>
          <a:off x="475387" y="2622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Stosuj różnorodne formy zapisu</a:t>
          </a:r>
          <a:endParaRPr lang="en-US" sz="1400" kern="1200"/>
        </a:p>
      </dsp:txBody>
      <dsp:txXfrm>
        <a:off x="475387" y="2622"/>
        <a:ext cx="6345536" cy="449968"/>
      </dsp:txXfrm>
    </dsp:sp>
    <dsp:sp modelId="{94AF613F-56F5-4A4F-9540-08E8E3304897}">
      <dsp:nvSpPr>
        <dsp:cNvPr id="0" name=""/>
        <dsp:cNvSpPr/>
      </dsp:nvSpPr>
      <dsp:spPr>
        <a:xfrm>
          <a:off x="0" y="565083"/>
          <a:ext cx="6842401" cy="411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E9EF4-D590-4E9E-84BB-F7CAB7628136}">
      <dsp:nvSpPr>
        <dsp:cNvPr id="0" name=""/>
        <dsp:cNvSpPr/>
      </dsp:nvSpPr>
      <dsp:spPr>
        <a:xfrm>
          <a:off x="124448" y="657647"/>
          <a:ext cx="226490" cy="226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71768-923F-46BC-B710-CAE7D09E4925}">
      <dsp:nvSpPr>
        <dsp:cNvPr id="0" name=""/>
        <dsp:cNvSpPr/>
      </dsp:nvSpPr>
      <dsp:spPr>
        <a:xfrm>
          <a:off x="475387" y="565083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Zapisuj w punktach</a:t>
          </a:r>
          <a:endParaRPr lang="en-US" sz="1400" kern="1200"/>
        </a:p>
      </dsp:txBody>
      <dsp:txXfrm>
        <a:off x="475387" y="565083"/>
        <a:ext cx="6345536" cy="449968"/>
      </dsp:txXfrm>
    </dsp:sp>
    <dsp:sp modelId="{CDAE7ACD-2D27-4676-B26F-A34BA6691A85}">
      <dsp:nvSpPr>
        <dsp:cNvPr id="0" name=""/>
        <dsp:cNvSpPr/>
      </dsp:nvSpPr>
      <dsp:spPr>
        <a:xfrm>
          <a:off x="0" y="1127543"/>
          <a:ext cx="6842401" cy="411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10065-C6EE-4372-8371-D50A48A5B5FE}">
      <dsp:nvSpPr>
        <dsp:cNvPr id="0" name=""/>
        <dsp:cNvSpPr/>
      </dsp:nvSpPr>
      <dsp:spPr>
        <a:xfrm>
          <a:off x="124448" y="1220108"/>
          <a:ext cx="226490" cy="226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2DF7-471A-4C03-89BE-9D445D5A129C}">
      <dsp:nvSpPr>
        <dsp:cNvPr id="0" name=""/>
        <dsp:cNvSpPr/>
      </dsp:nvSpPr>
      <dsp:spPr>
        <a:xfrm>
          <a:off x="475387" y="1127543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Rób tabele</a:t>
          </a:r>
          <a:endParaRPr lang="en-US" sz="1400" kern="1200"/>
        </a:p>
      </dsp:txBody>
      <dsp:txXfrm>
        <a:off x="475387" y="1127543"/>
        <a:ext cx="6345536" cy="449968"/>
      </dsp:txXfrm>
    </dsp:sp>
    <dsp:sp modelId="{B75488C5-9978-43AE-9C0A-2636E3C3E67A}">
      <dsp:nvSpPr>
        <dsp:cNvPr id="0" name=""/>
        <dsp:cNvSpPr/>
      </dsp:nvSpPr>
      <dsp:spPr>
        <a:xfrm>
          <a:off x="0" y="1690003"/>
          <a:ext cx="6842401" cy="4113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A6CC1-8D43-48FF-BB41-7C554662CE00}">
      <dsp:nvSpPr>
        <dsp:cNvPr id="0" name=""/>
        <dsp:cNvSpPr/>
      </dsp:nvSpPr>
      <dsp:spPr>
        <a:xfrm>
          <a:off x="124448" y="1782568"/>
          <a:ext cx="226490" cy="226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C722F-7866-4DD1-BA98-A32B2FFF8705}">
      <dsp:nvSpPr>
        <dsp:cNvPr id="0" name=""/>
        <dsp:cNvSpPr/>
      </dsp:nvSpPr>
      <dsp:spPr>
        <a:xfrm>
          <a:off x="475387" y="1690003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Stosuj formy graficzne</a:t>
          </a:r>
          <a:endParaRPr lang="en-US" sz="1400" kern="1200"/>
        </a:p>
      </dsp:txBody>
      <dsp:txXfrm>
        <a:off x="475387" y="1690003"/>
        <a:ext cx="6345536" cy="449968"/>
      </dsp:txXfrm>
    </dsp:sp>
    <dsp:sp modelId="{EFB832BA-27F1-493C-A88D-A9CB1FAD3EAD}">
      <dsp:nvSpPr>
        <dsp:cNvPr id="0" name=""/>
        <dsp:cNvSpPr/>
      </dsp:nvSpPr>
      <dsp:spPr>
        <a:xfrm>
          <a:off x="0" y="2252463"/>
          <a:ext cx="6842401" cy="411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229E2-B3C3-4B52-9CBF-370998A68259}">
      <dsp:nvSpPr>
        <dsp:cNvPr id="0" name=""/>
        <dsp:cNvSpPr/>
      </dsp:nvSpPr>
      <dsp:spPr>
        <a:xfrm>
          <a:off x="124448" y="2345028"/>
          <a:ext cx="226490" cy="226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723A4-B77B-49A2-9F52-DFACFD5230AD}">
      <dsp:nvSpPr>
        <dsp:cNvPr id="0" name=""/>
        <dsp:cNvSpPr/>
      </dsp:nvSpPr>
      <dsp:spPr>
        <a:xfrm>
          <a:off x="475387" y="2252463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Zmieniaj wielkość napisów</a:t>
          </a:r>
          <a:endParaRPr lang="en-US" sz="1400" kern="1200"/>
        </a:p>
      </dsp:txBody>
      <dsp:txXfrm>
        <a:off x="475387" y="2252463"/>
        <a:ext cx="6345536" cy="449968"/>
      </dsp:txXfrm>
    </dsp:sp>
    <dsp:sp modelId="{2D7DFF9A-E118-4400-A0DD-A37BF746F35B}">
      <dsp:nvSpPr>
        <dsp:cNvPr id="0" name=""/>
        <dsp:cNvSpPr/>
      </dsp:nvSpPr>
      <dsp:spPr>
        <a:xfrm>
          <a:off x="0" y="2814923"/>
          <a:ext cx="6842401" cy="411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AA92F-AD0F-47A2-994F-95B5F8BACD04}">
      <dsp:nvSpPr>
        <dsp:cNvPr id="0" name=""/>
        <dsp:cNvSpPr/>
      </dsp:nvSpPr>
      <dsp:spPr>
        <a:xfrm>
          <a:off x="124448" y="2907488"/>
          <a:ext cx="226490" cy="2262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C2A72-BB69-4F28-BF09-11962F3DFF6F}">
      <dsp:nvSpPr>
        <dsp:cNvPr id="0" name=""/>
        <dsp:cNvSpPr/>
      </dsp:nvSpPr>
      <dsp:spPr>
        <a:xfrm>
          <a:off x="475387" y="2814923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Zaznaczaj najważniejsze rzeczy</a:t>
          </a:r>
          <a:endParaRPr lang="en-US" sz="1400" kern="1200"/>
        </a:p>
      </dsp:txBody>
      <dsp:txXfrm>
        <a:off x="475387" y="2814923"/>
        <a:ext cx="6345536" cy="449968"/>
      </dsp:txXfrm>
    </dsp:sp>
    <dsp:sp modelId="{4F80C09D-A5E4-49CA-A428-CE759274A68F}">
      <dsp:nvSpPr>
        <dsp:cNvPr id="0" name=""/>
        <dsp:cNvSpPr/>
      </dsp:nvSpPr>
      <dsp:spPr>
        <a:xfrm>
          <a:off x="0" y="3377383"/>
          <a:ext cx="6842401" cy="411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7B3A1-CF2E-473B-BD7D-895862CBB7B5}">
      <dsp:nvSpPr>
        <dsp:cNvPr id="0" name=""/>
        <dsp:cNvSpPr/>
      </dsp:nvSpPr>
      <dsp:spPr>
        <a:xfrm>
          <a:off x="124448" y="3469948"/>
          <a:ext cx="226490" cy="22626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7DA0-184B-4770-80B2-A6438883B533}">
      <dsp:nvSpPr>
        <dsp:cNvPr id="0" name=""/>
        <dsp:cNvSpPr/>
      </dsp:nvSpPr>
      <dsp:spPr>
        <a:xfrm>
          <a:off x="475387" y="3377383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 dirty="0"/>
            <a:t>Im bardziej różnorodna notatka, tym większa aktywność mózgu i łatwiej zapamiętać informacje</a:t>
          </a:r>
        </a:p>
      </dsp:txBody>
      <dsp:txXfrm>
        <a:off x="475387" y="3377383"/>
        <a:ext cx="6345536" cy="449968"/>
      </dsp:txXfrm>
    </dsp:sp>
    <dsp:sp modelId="{DB9C4AEA-5A31-421A-9FA0-0FA8FF071727}">
      <dsp:nvSpPr>
        <dsp:cNvPr id="0" name=""/>
        <dsp:cNvSpPr/>
      </dsp:nvSpPr>
      <dsp:spPr>
        <a:xfrm>
          <a:off x="0" y="3915308"/>
          <a:ext cx="6842401" cy="411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2B72C-E08C-4D1D-9599-038C4470DC1B}">
      <dsp:nvSpPr>
        <dsp:cNvPr id="0" name=""/>
        <dsp:cNvSpPr/>
      </dsp:nvSpPr>
      <dsp:spPr>
        <a:xfrm>
          <a:off x="124448" y="4032409"/>
          <a:ext cx="226490" cy="22626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FB9E2-BF24-4A87-A17B-442D3BC96B4C}">
      <dsp:nvSpPr>
        <dsp:cNvPr id="0" name=""/>
        <dsp:cNvSpPr/>
      </dsp:nvSpPr>
      <dsp:spPr>
        <a:xfrm>
          <a:off x="475387" y="3939844"/>
          <a:ext cx="6345536" cy="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Unikaj skrótów, a jeśli już je stosujesz, upewnij się, że są zrozumiałe </a:t>
          </a:r>
          <a:endParaRPr lang="en-US" sz="1400" kern="1200" dirty="0"/>
        </a:p>
      </dsp:txBody>
      <dsp:txXfrm>
        <a:off x="475387" y="3939844"/>
        <a:ext cx="6345536" cy="449968"/>
      </dsp:txXfrm>
    </dsp:sp>
    <dsp:sp modelId="{61390BB3-9621-456B-840E-9624E69D1F08}">
      <dsp:nvSpPr>
        <dsp:cNvPr id="0" name=""/>
        <dsp:cNvSpPr/>
      </dsp:nvSpPr>
      <dsp:spPr>
        <a:xfrm>
          <a:off x="0" y="4561808"/>
          <a:ext cx="6842401" cy="4113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ACD74-7A3C-4C30-8201-2BF75F4956F3}">
      <dsp:nvSpPr>
        <dsp:cNvPr id="0" name=""/>
        <dsp:cNvSpPr/>
      </dsp:nvSpPr>
      <dsp:spPr>
        <a:xfrm>
          <a:off x="124448" y="4654373"/>
          <a:ext cx="226490" cy="226269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7323-958B-4F58-98E2-CC4178AEB518}">
      <dsp:nvSpPr>
        <dsp:cNvPr id="0" name=""/>
        <dsp:cNvSpPr/>
      </dsp:nvSpPr>
      <dsp:spPr>
        <a:xfrm>
          <a:off x="475387" y="4502304"/>
          <a:ext cx="6345536" cy="56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2" tIns="47622" rIns="47622" bIns="476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Twoje notatki powinny być dla ciebie atrakcyjne – zadbaj, by były czytelne, stosuj odnośniki, strzałki, podkreślenia, symbole</a:t>
          </a:r>
          <a:endParaRPr lang="en-US" sz="1400" kern="1200" dirty="0"/>
        </a:p>
      </dsp:txBody>
      <dsp:txXfrm>
        <a:off x="475387" y="4502304"/>
        <a:ext cx="6345536" cy="568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DC36-6B8C-4C5C-A7B4-8E87C318E5B4}">
      <dsp:nvSpPr>
        <dsp:cNvPr id="0" name=""/>
        <dsp:cNvSpPr/>
      </dsp:nvSpPr>
      <dsp:spPr>
        <a:xfrm>
          <a:off x="0" y="114520"/>
          <a:ext cx="3352128" cy="698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Podczas notowania aktywizuje się prawa półkula mózgu</a:t>
          </a:r>
          <a:endParaRPr lang="pl-PL" sz="1400" kern="1200"/>
        </a:p>
      </dsp:txBody>
      <dsp:txXfrm>
        <a:off x="34083" y="148603"/>
        <a:ext cx="3283962" cy="630031"/>
      </dsp:txXfrm>
    </dsp:sp>
    <dsp:sp modelId="{75BEE102-2BBA-4E39-AA5B-E8A74AE4DDDD}">
      <dsp:nvSpPr>
        <dsp:cNvPr id="0" name=""/>
        <dsp:cNvSpPr/>
      </dsp:nvSpPr>
      <dsp:spPr>
        <a:xfrm>
          <a:off x="0" y="853038"/>
          <a:ext cx="3352128" cy="698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Mózg łatwiej zapamiętuje obrazy i skojarzenia niż słowa</a:t>
          </a:r>
          <a:endParaRPr lang="pl-PL" sz="1400" kern="1200"/>
        </a:p>
      </dsp:txBody>
      <dsp:txXfrm>
        <a:off x="34083" y="887121"/>
        <a:ext cx="3283962" cy="630031"/>
      </dsp:txXfrm>
    </dsp:sp>
    <dsp:sp modelId="{8326BDD9-36B3-41C4-8C5D-8D3DC525C56A}">
      <dsp:nvSpPr>
        <dsp:cNvPr id="0" name=""/>
        <dsp:cNvSpPr/>
      </dsp:nvSpPr>
      <dsp:spPr>
        <a:xfrm>
          <a:off x="0" y="1591555"/>
          <a:ext cx="3352128" cy="698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Bardzo dużo osób jest wzrokowcami, dlatego łatwiej zapamiętać układ graficzny, wyróżnienia, obrazy</a:t>
          </a:r>
          <a:endParaRPr lang="pl-PL" sz="1400" kern="1200"/>
        </a:p>
      </dsp:txBody>
      <dsp:txXfrm>
        <a:off x="34083" y="1625638"/>
        <a:ext cx="3283962" cy="630031"/>
      </dsp:txXfrm>
    </dsp:sp>
    <dsp:sp modelId="{F2F41F8D-190F-493F-A5E4-7DF2BB2D23C9}">
      <dsp:nvSpPr>
        <dsp:cNvPr id="0" name=""/>
        <dsp:cNvSpPr/>
      </dsp:nvSpPr>
      <dsp:spPr>
        <a:xfrm>
          <a:off x="0" y="2330073"/>
          <a:ext cx="3352128" cy="698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Rysunki nie muszą być ładne – mają pomóc zapamiętać</a:t>
          </a:r>
          <a:endParaRPr lang="pl-PL" sz="1400" kern="1200"/>
        </a:p>
      </dsp:txBody>
      <dsp:txXfrm>
        <a:off x="34083" y="2364156"/>
        <a:ext cx="3283962" cy="630031"/>
      </dsp:txXfrm>
    </dsp:sp>
    <dsp:sp modelId="{2B3F3EAC-2DC8-4125-9E42-ED1E6ACDD9C8}">
      <dsp:nvSpPr>
        <dsp:cNvPr id="0" name=""/>
        <dsp:cNvSpPr/>
      </dsp:nvSpPr>
      <dsp:spPr>
        <a:xfrm>
          <a:off x="0" y="3068590"/>
          <a:ext cx="3352128" cy="698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Czasem notatka może się składać z samych rysunków</a:t>
          </a:r>
          <a:endParaRPr lang="pl-PL" sz="1400" kern="1200"/>
        </a:p>
      </dsp:txBody>
      <dsp:txXfrm>
        <a:off x="34083" y="3102673"/>
        <a:ext cx="3283962" cy="630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E641D-7C58-4F51-AF6B-FD8D21F83EB2}">
      <dsp:nvSpPr>
        <dsp:cNvPr id="0" name=""/>
        <dsp:cNvSpPr/>
      </dsp:nvSpPr>
      <dsp:spPr>
        <a:xfrm>
          <a:off x="0" y="748625"/>
          <a:ext cx="6683374" cy="13820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AB93C-1C67-4C80-8952-1C1DFB2D46DF}">
      <dsp:nvSpPr>
        <dsp:cNvPr id="0" name=""/>
        <dsp:cNvSpPr/>
      </dsp:nvSpPr>
      <dsp:spPr>
        <a:xfrm>
          <a:off x="418078" y="1059592"/>
          <a:ext cx="760142" cy="760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44DA3-CB0F-4665-B629-BB4860CF6E55}">
      <dsp:nvSpPr>
        <dsp:cNvPr id="0" name=""/>
        <dsp:cNvSpPr/>
      </dsp:nvSpPr>
      <dsp:spPr>
        <a:xfrm>
          <a:off x="1596299" y="748625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Notatka linearna (piszemy linijka po linijce)</a:t>
          </a:r>
          <a:endParaRPr lang="en-US" sz="2500" kern="1200"/>
        </a:p>
      </dsp:txBody>
      <dsp:txXfrm>
        <a:off x="1596299" y="748625"/>
        <a:ext cx="5087075" cy="1382077"/>
      </dsp:txXfrm>
    </dsp:sp>
    <dsp:sp modelId="{8D9AEADA-E9C8-4A48-BDF0-F5E3040DC798}">
      <dsp:nvSpPr>
        <dsp:cNvPr id="0" name=""/>
        <dsp:cNvSpPr/>
      </dsp:nvSpPr>
      <dsp:spPr>
        <a:xfrm>
          <a:off x="0" y="2476222"/>
          <a:ext cx="6683374" cy="13820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8B089-17F7-48FE-AC49-AEF633660660}">
      <dsp:nvSpPr>
        <dsp:cNvPr id="0" name=""/>
        <dsp:cNvSpPr/>
      </dsp:nvSpPr>
      <dsp:spPr>
        <a:xfrm>
          <a:off x="418078" y="2787189"/>
          <a:ext cx="760142" cy="760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3A70F-48C2-4F28-8183-EFA142727701}">
      <dsp:nvSpPr>
        <dsp:cNvPr id="0" name=""/>
        <dsp:cNvSpPr/>
      </dsp:nvSpPr>
      <dsp:spPr>
        <a:xfrm>
          <a:off x="1596299" y="2476222"/>
          <a:ext cx="5087075" cy="138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270" tIns="146270" rIns="146270" bIns="1462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Notatka nielinearlna (mapa myśli)</a:t>
          </a:r>
          <a:endParaRPr lang="en-US" sz="2500" kern="1200"/>
        </a:p>
      </dsp:txBody>
      <dsp:txXfrm>
        <a:off x="1596299" y="2476222"/>
        <a:ext cx="5087075" cy="1382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D3D01-C430-4699-942A-1A79B1280D06}">
      <dsp:nvSpPr>
        <dsp:cNvPr id="0" name=""/>
        <dsp:cNvSpPr/>
      </dsp:nvSpPr>
      <dsp:spPr>
        <a:xfrm>
          <a:off x="0" y="1912"/>
          <a:ext cx="6683374" cy="9690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75593-A235-4234-B446-95E15A55235E}">
      <dsp:nvSpPr>
        <dsp:cNvPr id="0" name=""/>
        <dsp:cNvSpPr/>
      </dsp:nvSpPr>
      <dsp:spPr>
        <a:xfrm>
          <a:off x="293144" y="219953"/>
          <a:ext cx="532990" cy="532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670DA-DB4A-409E-9DA4-175300625B82}">
      <dsp:nvSpPr>
        <dsp:cNvPr id="0" name=""/>
        <dsp:cNvSpPr/>
      </dsp:nvSpPr>
      <dsp:spPr>
        <a:xfrm>
          <a:off x="1119280" y="1912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/>
            <a:t>Notatka jest bardziej przejrzysta</a:t>
          </a:r>
          <a:endParaRPr lang="en-US" sz="2000" kern="1200"/>
        </a:p>
      </dsp:txBody>
      <dsp:txXfrm>
        <a:off x="1119280" y="1912"/>
        <a:ext cx="5564094" cy="969073"/>
      </dsp:txXfrm>
    </dsp:sp>
    <dsp:sp modelId="{1EDD4AF6-3E6F-4FC2-B8BB-A34796269B04}">
      <dsp:nvSpPr>
        <dsp:cNvPr id="0" name=""/>
        <dsp:cNvSpPr/>
      </dsp:nvSpPr>
      <dsp:spPr>
        <a:xfrm>
          <a:off x="0" y="1213254"/>
          <a:ext cx="6683374" cy="969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408C3-CFBC-4053-BA5D-02D1385561E3}">
      <dsp:nvSpPr>
        <dsp:cNvPr id="0" name=""/>
        <dsp:cNvSpPr/>
      </dsp:nvSpPr>
      <dsp:spPr>
        <a:xfrm>
          <a:off x="293144" y="1431296"/>
          <a:ext cx="532990" cy="532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2E001-8774-4A5C-8A58-6F5C98AC1D9A}">
      <dsp:nvSpPr>
        <dsp:cNvPr id="0" name=""/>
        <dsp:cNvSpPr/>
      </dsp:nvSpPr>
      <dsp:spPr>
        <a:xfrm>
          <a:off x="1119280" y="1213254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/>
            <a:t>Sam dokonujesz analizy własnej notatki przy wypisywaniu słów kluczy (już powtarzasz materiał)</a:t>
          </a:r>
          <a:endParaRPr lang="en-US" sz="2000" kern="1200"/>
        </a:p>
      </dsp:txBody>
      <dsp:txXfrm>
        <a:off x="1119280" y="1213254"/>
        <a:ext cx="5564094" cy="969073"/>
      </dsp:txXfrm>
    </dsp:sp>
    <dsp:sp modelId="{9205A1A8-717D-43D4-A48C-470A4D643226}">
      <dsp:nvSpPr>
        <dsp:cNvPr id="0" name=""/>
        <dsp:cNvSpPr/>
      </dsp:nvSpPr>
      <dsp:spPr>
        <a:xfrm>
          <a:off x="0" y="2424596"/>
          <a:ext cx="6683374" cy="9690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DEE71-3799-48CE-A2F9-9A524D6D06FA}">
      <dsp:nvSpPr>
        <dsp:cNvPr id="0" name=""/>
        <dsp:cNvSpPr/>
      </dsp:nvSpPr>
      <dsp:spPr>
        <a:xfrm>
          <a:off x="293144" y="2642638"/>
          <a:ext cx="532990" cy="532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615DA-48C2-44CF-928E-FBC199318637}">
      <dsp:nvSpPr>
        <dsp:cNvPr id="0" name=""/>
        <dsp:cNvSpPr/>
      </dsp:nvSpPr>
      <dsp:spPr>
        <a:xfrm>
          <a:off x="1119280" y="2424596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/>
            <a:t>Sam streszczasz swoją notatkę i wypisujesz wnioski i podsumowanie (drugi raz analizujesz materiał – utrwalenie).</a:t>
          </a:r>
          <a:endParaRPr lang="en-US" sz="2000" kern="1200"/>
        </a:p>
      </dsp:txBody>
      <dsp:txXfrm>
        <a:off x="1119280" y="2424596"/>
        <a:ext cx="5564094" cy="969073"/>
      </dsp:txXfrm>
    </dsp:sp>
    <dsp:sp modelId="{BD108D4B-A1B9-41E4-9CBA-0AB0AD4C3433}">
      <dsp:nvSpPr>
        <dsp:cNvPr id="0" name=""/>
        <dsp:cNvSpPr/>
      </dsp:nvSpPr>
      <dsp:spPr>
        <a:xfrm>
          <a:off x="0" y="3635939"/>
          <a:ext cx="6683374" cy="9690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7F2A3-19F8-43C6-893C-FA1D6A8C5959}">
      <dsp:nvSpPr>
        <dsp:cNvPr id="0" name=""/>
        <dsp:cNvSpPr/>
      </dsp:nvSpPr>
      <dsp:spPr>
        <a:xfrm>
          <a:off x="293144" y="3853980"/>
          <a:ext cx="532990" cy="532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6455-1FB4-4E7D-80CF-D85589612B5B}">
      <dsp:nvSpPr>
        <dsp:cNvPr id="0" name=""/>
        <dsp:cNvSpPr/>
      </dsp:nvSpPr>
      <dsp:spPr>
        <a:xfrm>
          <a:off x="1119280" y="3635939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/>
            <a:t>We wnioskach pisz tak, jakbyś chciał wytłumaczyć materiał komuś innemu – wtedy podsumowanie będzie zrozumiałe dla ciebie</a:t>
          </a:r>
          <a:endParaRPr lang="en-US" sz="2000" kern="1200"/>
        </a:p>
      </dsp:txBody>
      <dsp:txXfrm>
        <a:off x="1119280" y="3635939"/>
        <a:ext cx="5564094" cy="9690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0CEA-CD94-421D-A16C-24C8A1E22BCA}">
      <dsp:nvSpPr>
        <dsp:cNvPr id="0" name=""/>
        <dsp:cNvSpPr/>
      </dsp:nvSpPr>
      <dsp:spPr>
        <a:xfrm>
          <a:off x="177105" y="1546"/>
          <a:ext cx="2327671" cy="139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 dirty="0"/>
            <a:t>Mapę myśli tworzymy na podstawie skojarzeń hasłowych</a:t>
          </a:r>
          <a:endParaRPr lang="en-US" sz="1400" kern="1200" dirty="0"/>
        </a:p>
      </dsp:txBody>
      <dsp:txXfrm>
        <a:off x="177105" y="1546"/>
        <a:ext cx="2327671" cy="1396603"/>
      </dsp:txXfrm>
    </dsp:sp>
    <dsp:sp modelId="{D067FAC0-C1C6-428E-BF70-D9118DAAF521}">
      <dsp:nvSpPr>
        <dsp:cNvPr id="0" name=""/>
        <dsp:cNvSpPr/>
      </dsp:nvSpPr>
      <dsp:spPr>
        <a:xfrm>
          <a:off x="2737544" y="1546"/>
          <a:ext cx="2327671" cy="1396603"/>
        </a:xfrm>
        <a:prstGeom prst="rect">
          <a:avLst/>
        </a:prstGeom>
        <a:solidFill>
          <a:schemeClr val="accent5">
            <a:hueOff val="2198259"/>
            <a:satOff val="-785"/>
            <a:lumOff val="1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 dirty="0"/>
            <a:t>Stosuj metodę od ogółu do szczegółu</a:t>
          </a:r>
          <a:endParaRPr lang="en-US" sz="1400" kern="1200" dirty="0"/>
        </a:p>
      </dsp:txBody>
      <dsp:txXfrm>
        <a:off x="2737544" y="1546"/>
        <a:ext cx="2327671" cy="1396603"/>
      </dsp:txXfrm>
    </dsp:sp>
    <dsp:sp modelId="{B6F1A32A-D2DC-4285-8129-45295205F263}">
      <dsp:nvSpPr>
        <dsp:cNvPr id="0" name=""/>
        <dsp:cNvSpPr/>
      </dsp:nvSpPr>
      <dsp:spPr>
        <a:xfrm>
          <a:off x="5297983" y="1546"/>
          <a:ext cx="2327671" cy="1396603"/>
        </a:xfrm>
        <a:prstGeom prst="rect">
          <a:avLst/>
        </a:prstGeom>
        <a:solidFill>
          <a:schemeClr val="accent5">
            <a:hueOff val="4396518"/>
            <a:satOff val="-1570"/>
            <a:lumOff val="25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Na środku napisz główne hasło</a:t>
          </a:r>
          <a:endParaRPr lang="en-US" sz="1400" kern="1200"/>
        </a:p>
      </dsp:txBody>
      <dsp:txXfrm>
        <a:off x="5297983" y="1546"/>
        <a:ext cx="2327671" cy="1396603"/>
      </dsp:txXfrm>
    </dsp:sp>
    <dsp:sp modelId="{4CC4F64A-3509-4099-98A5-55366BA8B1C1}">
      <dsp:nvSpPr>
        <dsp:cNvPr id="0" name=""/>
        <dsp:cNvSpPr/>
      </dsp:nvSpPr>
      <dsp:spPr>
        <a:xfrm>
          <a:off x="7858422" y="1546"/>
          <a:ext cx="2327671" cy="1396603"/>
        </a:xfrm>
        <a:prstGeom prst="rect">
          <a:avLst/>
        </a:prstGeom>
        <a:solidFill>
          <a:schemeClr val="accent5">
            <a:hueOff val="6594776"/>
            <a:satOff val="-2355"/>
            <a:lumOff val="37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Następnie bezpośrednio od niego, promieniście twórz rozgałęzienia, do których dalej będziesz dopisywać kolejne rozszerzenia tematu i podgałęzie.</a:t>
          </a:r>
          <a:endParaRPr lang="en-US" sz="1400" kern="1200"/>
        </a:p>
      </dsp:txBody>
      <dsp:txXfrm>
        <a:off x="7858422" y="1546"/>
        <a:ext cx="2327671" cy="1396603"/>
      </dsp:txXfrm>
    </dsp:sp>
    <dsp:sp modelId="{C7B966F5-9DBA-45AF-944F-7585F7572A11}">
      <dsp:nvSpPr>
        <dsp:cNvPr id="0" name=""/>
        <dsp:cNvSpPr/>
      </dsp:nvSpPr>
      <dsp:spPr>
        <a:xfrm>
          <a:off x="177105" y="1630917"/>
          <a:ext cx="2327671" cy="1396603"/>
        </a:xfrm>
        <a:prstGeom prst="rect">
          <a:avLst/>
        </a:prstGeom>
        <a:solidFill>
          <a:schemeClr val="accent5">
            <a:hueOff val="8793036"/>
            <a:satOff val="-3141"/>
            <a:lumOff val="50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Kolejne gałęzie muszą powstać systematycznie i tak należy je czytać – czyli jedna gałąź oddaje zagadnienie, które chcesz lepiej zapamiętać i zrozumieć.</a:t>
          </a:r>
          <a:endParaRPr lang="en-US" sz="1400" kern="1200"/>
        </a:p>
      </dsp:txBody>
      <dsp:txXfrm>
        <a:off x="177105" y="1630917"/>
        <a:ext cx="2327671" cy="1396603"/>
      </dsp:txXfrm>
    </dsp:sp>
    <dsp:sp modelId="{699F40E2-BCC5-4AAA-92FB-BB3C43C649D7}">
      <dsp:nvSpPr>
        <dsp:cNvPr id="0" name=""/>
        <dsp:cNvSpPr/>
      </dsp:nvSpPr>
      <dsp:spPr>
        <a:xfrm>
          <a:off x="2737544" y="1630917"/>
          <a:ext cx="2327671" cy="1396603"/>
        </a:xfrm>
        <a:prstGeom prst="rect">
          <a:avLst/>
        </a:prstGeom>
        <a:solidFill>
          <a:schemeClr val="accent5">
            <a:hueOff val="10991295"/>
            <a:satOff val="-3926"/>
            <a:lumOff val="63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Mapy myśli warto robić </a:t>
          </a:r>
          <a:r>
            <a:rPr lang="pl-PL" sz="1400" b="1" kern="1200" baseline="0"/>
            <a:t>w poziomie</a:t>
          </a:r>
          <a:r>
            <a:rPr lang="pl-PL" sz="1400" kern="1200" baseline="0"/>
            <a:t> – dzięki temu łatwiej zachować strukturę</a:t>
          </a:r>
          <a:endParaRPr lang="en-US" sz="1400" kern="1200"/>
        </a:p>
      </dsp:txBody>
      <dsp:txXfrm>
        <a:off x="2737544" y="1630917"/>
        <a:ext cx="2327671" cy="1396603"/>
      </dsp:txXfrm>
    </dsp:sp>
    <dsp:sp modelId="{5122B837-7A77-4587-B88A-47787A40EF64}">
      <dsp:nvSpPr>
        <dsp:cNvPr id="0" name=""/>
        <dsp:cNvSpPr/>
      </dsp:nvSpPr>
      <dsp:spPr>
        <a:xfrm>
          <a:off x="5297983" y="1630917"/>
          <a:ext cx="2327671" cy="1396603"/>
        </a:xfrm>
        <a:prstGeom prst="rect">
          <a:avLst/>
        </a:prstGeom>
        <a:solidFill>
          <a:schemeClr val="accent5">
            <a:hueOff val="13189553"/>
            <a:satOff val="-4711"/>
            <a:lumOff val="75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/>
            <a:t>Mapę myśli rób na całej stronie</a:t>
          </a:r>
          <a:endParaRPr lang="en-US" sz="1400" kern="1200"/>
        </a:p>
      </dsp:txBody>
      <dsp:txXfrm>
        <a:off x="5297983" y="1630917"/>
        <a:ext cx="2327671" cy="1396603"/>
      </dsp:txXfrm>
    </dsp:sp>
    <dsp:sp modelId="{6309CF1D-DAA2-4D8A-9267-7AEA63E97EDE}">
      <dsp:nvSpPr>
        <dsp:cNvPr id="0" name=""/>
        <dsp:cNvSpPr/>
      </dsp:nvSpPr>
      <dsp:spPr>
        <a:xfrm>
          <a:off x="7858422" y="1630917"/>
          <a:ext cx="2327671" cy="1396603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baseline="0" dirty="0"/>
            <a:t>Im bardziej wizualna forma, tym lepiej -  </a:t>
          </a:r>
          <a:r>
            <a:rPr lang="pl-PL" sz="1400" kern="1200" baseline="0" dirty="0"/>
            <a:t>dodaj kolory, zmień wielkość napisów, dodaj rysunki</a:t>
          </a:r>
          <a:endParaRPr lang="en-US" sz="1400" kern="1200" dirty="0"/>
        </a:p>
      </dsp:txBody>
      <dsp:txXfrm>
        <a:off x="7858422" y="1630917"/>
        <a:ext cx="2327671" cy="1396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250&amp;v=1sP1_2TgZAI&amp;feature=emb_title" TargetMode="External"/><Relationship Id="rId5" Type="http://schemas.openxmlformats.org/officeDocument/2006/relationships/hyperlink" Target="https://www.youtube.com/watch?v=lW1IOfIGYh8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496D84-EB19-405C-A4C2-023BB80E3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1365957"/>
            <a:ext cx="10364452" cy="4041422"/>
          </a:xfrm>
        </p:spPr>
        <p:txBody>
          <a:bodyPr anchor="ctr">
            <a:normAutofit/>
          </a:bodyPr>
          <a:lstStyle/>
          <a:p>
            <a:r>
              <a:rPr lang="pl-PL" sz="8000" dirty="0">
                <a:solidFill>
                  <a:srgbClr val="00B050"/>
                </a:solidFill>
              </a:rPr>
              <a:t>Jak Robić notatki?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C127E9-0C3E-4933-9ECA-8B8C9DE3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7182" y="643465"/>
            <a:ext cx="5961044" cy="722492"/>
          </a:xfrm>
        </p:spPr>
        <p:txBody>
          <a:bodyPr>
            <a:normAutofit/>
          </a:bodyPr>
          <a:lstStyle/>
          <a:p>
            <a:pPr algn="r"/>
            <a:endParaRPr lang="pl-PL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6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27F18AF-7BD4-4796-B28C-CF7E09BD173B}"/>
              </a:ext>
            </a:extLst>
          </p:cNvPr>
          <p:cNvCxnSpPr/>
          <p:nvPr/>
        </p:nvCxnSpPr>
        <p:spPr>
          <a:xfrm>
            <a:off x="192727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F7988B4-879F-4356-B320-964D162456F2}"/>
              </a:ext>
            </a:extLst>
          </p:cNvPr>
          <p:cNvCxnSpPr/>
          <p:nvPr/>
        </p:nvCxnSpPr>
        <p:spPr>
          <a:xfrm>
            <a:off x="0" y="56270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6B18C3E-3081-497D-9901-A0F79481012B}"/>
              </a:ext>
            </a:extLst>
          </p:cNvPr>
          <p:cNvCxnSpPr/>
          <p:nvPr/>
        </p:nvCxnSpPr>
        <p:spPr>
          <a:xfrm>
            <a:off x="0" y="561723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D81F353-7676-4773-9587-DBD96F22F8A6}"/>
              </a:ext>
            </a:extLst>
          </p:cNvPr>
          <p:cNvSpPr txBox="1"/>
          <p:nvPr/>
        </p:nvSpPr>
        <p:spPr>
          <a:xfrm>
            <a:off x="2110154" y="815926"/>
            <a:ext cx="98333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Podziel kartkę na cztery</a:t>
            </a:r>
          </a:p>
          <a:p>
            <a:r>
              <a:rPr lang="pl-PL" sz="2000" dirty="0"/>
              <a:t>U góry zapisz temat i datę</a:t>
            </a:r>
          </a:p>
          <a:p>
            <a:r>
              <a:rPr lang="pl-PL" sz="2000" dirty="0"/>
              <a:t>Z lewej strony zapisz słowa klucze i hasła. To Ci pomoże szybko znaleźć informację.</a:t>
            </a:r>
          </a:p>
          <a:p>
            <a:r>
              <a:rPr lang="pl-PL" sz="2000" dirty="0"/>
              <a:t>Na dole zapisz podsumowanie i wnioski</a:t>
            </a:r>
          </a:p>
          <a:p>
            <a:r>
              <a:rPr lang="pl-PL" sz="2000" dirty="0"/>
              <a:t>Tu jest miejsce na twoje główne notatki (najlepiej </a:t>
            </a:r>
            <a:r>
              <a:rPr lang="pl-PL" sz="2000"/>
              <a:t>w punktach). </a:t>
            </a:r>
            <a:endParaRPr lang="pl-PL" sz="2000" dirty="0"/>
          </a:p>
          <a:p>
            <a:r>
              <a:rPr lang="pl-PL" sz="2000" dirty="0"/>
              <a:t>W tym miejscu podkreślaj najważniejsze rzeczy. </a:t>
            </a:r>
          </a:p>
          <a:p>
            <a:r>
              <a:rPr lang="pl-PL" sz="2000" dirty="0"/>
              <a:t>Notuj to, co najważniejsze. Nie zapisuj wszystkiego.</a:t>
            </a:r>
          </a:p>
          <a:p>
            <a:r>
              <a:rPr lang="pl-PL" sz="2000" dirty="0"/>
              <a:t>Podczas słuchania zwróć uwagę na to, co nauczyciel podkreśla (np. To warto zapisać, to jest bardzo ważne, to będzie na teście)</a:t>
            </a:r>
          </a:p>
          <a:p>
            <a:r>
              <a:rPr lang="pl-PL" sz="2000" dirty="0"/>
              <a:t>Nie przepisuj.</a:t>
            </a:r>
          </a:p>
          <a:p>
            <a:r>
              <a:rPr lang="pl-PL" sz="2000" dirty="0"/>
              <a:t>Notatka ma być zrozumiała dla Ciebie.</a:t>
            </a:r>
          </a:p>
          <a:p>
            <a:r>
              <a:rPr lang="pl-PL" sz="2000" dirty="0"/>
              <a:t>Unikaj skrótów, bo z jakiś czas mogą być niezrozumiałe</a:t>
            </a:r>
          </a:p>
          <a:p>
            <a:r>
              <a:rPr lang="pl-PL" sz="2000" dirty="0"/>
              <a:t>Pisz czytelnie.</a:t>
            </a:r>
          </a:p>
          <a:p>
            <a:r>
              <a:rPr lang="pl-PL" sz="2000" dirty="0"/>
              <a:t>Stosuj kolory, ewentualnie rysunki, jeśli to Ci ułatwi zapamiętywanie</a:t>
            </a:r>
          </a:p>
          <a:p>
            <a:endParaRPr lang="pl-PL" sz="20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CCE574-5190-4991-8FA1-198B67672C2E}"/>
              </a:ext>
            </a:extLst>
          </p:cNvPr>
          <p:cNvSpPr txBox="1"/>
          <p:nvPr/>
        </p:nvSpPr>
        <p:spPr>
          <a:xfrm>
            <a:off x="220399" y="31636"/>
            <a:ext cx="154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92D050"/>
                </a:solidFill>
              </a:rPr>
              <a:t>data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DBFA069-0394-4123-8CE7-EF501E264500}"/>
              </a:ext>
            </a:extLst>
          </p:cNvPr>
          <p:cNvSpPr txBox="1"/>
          <p:nvPr/>
        </p:nvSpPr>
        <p:spPr>
          <a:xfrm>
            <a:off x="2218015" y="31636"/>
            <a:ext cx="728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92D050"/>
                </a:solidFill>
              </a:rPr>
              <a:t>Temat: Notatka metodą </a:t>
            </a:r>
            <a:r>
              <a:rPr lang="pl-PL" sz="3200" dirty="0" err="1">
                <a:solidFill>
                  <a:srgbClr val="92D050"/>
                </a:solidFill>
              </a:rPr>
              <a:t>Cornella</a:t>
            </a:r>
            <a:endParaRPr lang="pl-PL" sz="3200" dirty="0">
              <a:solidFill>
                <a:srgbClr val="92D05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0AF1A0-9C3C-4235-B15C-042CCBC26F96}"/>
              </a:ext>
            </a:extLst>
          </p:cNvPr>
          <p:cNvSpPr txBox="1"/>
          <p:nvPr/>
        </p:nvSpPr>
        <p:spPr>
          <a:xfrm>
            <a:off x="220399" y="815925"/>
            <a:ext cx="1547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Podział kartki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dirty="0">
                <a:solidFill>
                  <a:srgbClr val="00B0F0"/>
                </a:solidFill>
              </a:rPr>
              <a:t>Główne notatki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dirty="0">
                <a:solidFill>
                  <a:srgbClr val="00B0F0"/>
                </a:solidFill>
              </a:rPr>
              <a:t>Na co zwrócić uwagę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dirty="0">
                <a:solidFill>
                  <a:srgbClr val="00B0F0"/>
                </a:solidFill>
              </a:rPr>
              <a:t>Czego nie robić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  <a:p>
            <a:r>
              <a:rPr lang="pl-PL" dirty="0">
                <a:solidFill>
                  <a:srgbClr val="00B0F0"/>
                </a:solidFill>
              </a:rPr>
              <a:t>Kolory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B4C04A9-195B-447D-907E-541DB9ABE0A6}"/>
              </a:ext>
            </a:extLst>
          </p:cNvPr>
          <p:cNvSpPr txBox="1"/>
          <p:nvPr/>
        </p:nvSpPr>
        <p:spPr>
          <a:xfrm>
            <a:off x="2110154" y="5964702"/>
            <a:ext cx="910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Notatka metodą </a:t>
            </a:r>
            <a:r>
              <a:rPr lang="pl-PL" dirty="0" err="1">
                <a:solidFill>
                  <a:srgbClr val="C00000"/>
                </a:solidFill>
              </a:rPr>
              <a:t>Cornella</a:t>
            </a:r>
            <a:r>
              <a:rPr lang="pl-PL" dirty="0">
                <a:solidFill>
                  <a:srgbClr val="C00000"/>
                </a:solidFill>
              </a:rPr>
              <a:t> jest bardziej uporządkowana, pozwala szybko odnaleźć informacje, jest czytelna i zrozumiała. Podział strony i słowa klucze pomagają w zapamiętywaniu.</a:t>
            </a:r>
          </a:p>
        </p:txBody>
      </p:sp>
    </p:spTree>
    <p:extLst>
      <p:ext uri="{BB962C8B-B14F-4D97-AF65-F5344CB8AC3E}">
        <p14:creationId xmlns:p14="http://schemas.microsoft.com/office/powerpoint/2010/main" val="23847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C4E2C4-0475-46F7-BE37-2FAED7E7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pl-PL" sz="4400"/>
              <a:t>Zalety metody cornella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31EDFB5-1CD1-4DBC-A38F-77356A4567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9930500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783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6B89494C-8C82-4D5D-B7B4-4DD60CACA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3" b="86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899169-565A-4B38-9E04-DB50B96E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pl-PL"/>
              <a:t>Mapa Myśli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1993E-76C8-45B9-9B84-3BB1896A1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pl-PL" dirty="0"/>
              <a:t>Mapy myśli (ang. </a:t>
            </a:r>
            <a:r>
              <a:rPr lang="pl-PL" dirty="0" err="1"/>
              <a:t>mind</a:t>
            </a:r>
            <a:r>
              <a:rPr lang="pl-PL" dirty="0"/>
              <a:t> </a:t>
            </a:r>
            <a:r>
              <a:rPr lang="pl-PL" dirty="0" err="1"/>
              <a:t>mapping</a:t>
            </a:r>
            <a:r>
              <a:rPr lang="pl-PL" dirty="0"/>
              <a:t>) to forma notowania, która bazuje na wizualnym połączeniu i strukturyzowaniu informacji. W swoim założeniu forma diagramu w formie rozrastającego się, promieniującego drzewka odzwierciedla sposób, w jaki nasz mózg gromadzi informacje. Wszystko w formie wizualnej, im bardziej graficznej, tym lepiej.</a:t>
            </a:r>
          </a:p>
        </p:txBody>
      </p:sp>
    </p:spTree>
    <p:extLst>
      <p:ext uri="{BB962C8B-B14F-4D97-AF65-F5344CB8AC3E}">
        <p14:creationId xmlns:p14="http://schemas.microsoft.com/office/powerpoint/2010/main" val="124704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ymbol zastępczy zawartości 4" descr="Obraz zawierający tekst, mapa&#10;&#10;Opis wygenerowany automatycznie">
            <a:extLst>
              <a:ext uri="{FF2B5EF4-FFF2-40B4-BE49-F238E27FC236}">
                <a16:creationId xmlns:a16="http://schemas.microsoft.com/office/drawing/2014/main" id="{07C29E90-597B-49AE-B778-D927B99A9E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7138" r="6748" b="-2"/>
          <a:stretch/>
        </p:blipFill>
        <p:spPr>
          <a:xfrm>
            <a:off x="3010777" y="965201"/>
            <a:ext cx="6170446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7888E38F-306C-464C-8E39-5921873539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1098" b="9258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8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ymbol zastępczy zawartości 4" descr="Obraz zawierający tekst, mapa&#10;&#10;Opis wygenerowany automatycznie">
            <a:extLst>
              <a:ext uri="{FF2B5EF4-FFF2-40B4-BE49-F238E27FC236}">
                <a16:creationId xmlns:a16="http://schemas.microsoft.com/office/drawing/2014/main" id="{5E793735-9164-453C-879B-232E558364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622122" y="965201"/>
            <a:ext cx="6947755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4D9B1-750B-424C-8E8C-7A1DF96D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Jak tworzyć mapę myśli?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93C8826-3917-4A18-AFC5-E430C1F4EF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4405524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83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847CB40-AA2A-415F-A84C-D1D6D5CE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445" y="1719913"/>
            <a:ext cx="3427091" cy="342709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925253A-4B5D-498B-B159-1C8E9A9C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Filmy instruktażowe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3BCD03-5EC4-4124-9EC1-54C05131A3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https://www.youtube.com/watch?v=lW1IOfIGYh8</a:t>
            </a:r>
            <a:r>
              <a:rPr lang="en-US" dirty="0"/>
              <a:t> </a:t>
            </a:r>
            <a:r>
              <a:rPr lang="pl-PL" dirty="0"/>
              <a:t>– mapa myśli (2.33 min)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6"/>
              </a:rPr>
              <a:t>https://www.youtube.com/watch?time_continue=250&amp;v=1sP1_2TgZAI&amp;feature=emb_title</a:t>
            </a:r>
            <a:r>
              <a:rPr lang="pl-PL" dirty="0"/>
              <a:t> – metoda </a:t>
            </a:r>
            <a:r>
              <a:rPr lang="pl-PL" dirty="0" err="1"/>
              <a:t>cornella</a:t>
            </a:r>
            <a:r>
              <a:rPr lang="pl-PL" dirty="0"/>
              <a:t> (4.16 min)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CDCAA-8EB7-43A5-9956-7E375A1E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 dirty="0"/>
              <a:t>Dlaczego warto notować?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C3CC2E8-ACC5-4510-8A6F-7438BCB0E08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8591441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74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DB9AAF-5725-4CB8-BC93-C9CBA21E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pl-PL" sz="4400"/>
              <a:t>Dobra notatka – czyli jaka?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08C3B44-0E92-49BF-9A5F-84AEB043C4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710704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183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52A688-D350-46D2-B150-15190A67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62" y="1227279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00B050"/>
                </a:solidFill>
              </a:rPr>
              <a:t>NAJBARDZIEJ EFEKTOWNA NOTATKA JEST BOGATA W GRAFIKI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7D736C75-B5A5-47D2-A77C-D209C5844C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096000" y="1900932"/>
            <a:ext cx="5132324" cy="28380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1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E73699-C7FE-4724-8979-13C141B9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pl-PL" sz="4400"/>
              <a:t>Dobre i złe praktyki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5B3477-E27A-4BB8-8BCE-F8BB6C1241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398401" cy="4377230"/>
          </a:xfrm>
        </p:spPr>
        <p:txBody>
          <a:bodyPr numCol="2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00B050"/>
                </a:solidFill>
              </a:rPr>
              <a:t>Dobrze		</a:t>
            </a:r>
            <a:r>
              <a:rPr lang="pl-PL" sz="1700" dirty="0">
                <a:solidFill>
                  <a:srgbClr val="00B050"/>
                </a:solidFill>
              </a:rPr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00B050"/>
                </a:solidFill>
              </a:rPr>
              <a:t>+ rób notatki samodzielnie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00B050"/>
                </a:solidFill>
              </a:rPr>
              <a:t>+ Pisz własnymi słowami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00B050"/>
                </a:solidFill>
              </a:rPr>
              <a:t>+ Używaj kolorów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00B050"/>
                </a:solidFill>
              </a:rPr>
              <a:t>+ Podkreśl najważniejsze rzeczy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00B050"/>
                </a:solidFill>
              </a:rPr>
              <a:t>+ Utrzymuj kontakt wzrokowy z nauczycielem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00B050"/>
                </a:solidFill>
              </a:rPr>
              <a:t>+ Dodaj rysunki, formy graficzne, symbole</a:t>
            </a:r>
            <a:endParaRPr lang="pl-PL" sz="17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solidFill>
                  <a:srgbClr val="FF0000"/>
                </a:solidFill>
              </a:rPr>
              <a:t>   </a:t>
            </a:r>
            <a:r>
              <a:rPr lang="pl-PL" sz="2400" dirty="0">
                <a:solidFill>
                  <a:srgbClr val="FF0000"/>
                </a:solidFill>
              </a:rPr>
              <a:t>Źle: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solidFill>
                  <a:srgbClr val="FF0000"/>
                </a:solidFill>
              </a:rPr>
              <a:t>Zapisuj wszystko, co mówi nauczyciel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solidFill>
                  <a:srgbClr val="FF0000"/>
                </a:solidFill>
              </a:rPr>
              <a:t>Przepisuj podręcznik słowo w słowo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solidFill>
                  <a:srgbClr val="FF0000"/>
                </a:solidFill>
              </a:rPr>
              <a:t>Pisz szybko i niestarannie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solidFill>
                  <a:srgbClr val="FF0000"/>
                </a:solidFill>
              </a:rPr>
              <a:t>Korzystaj z notatek najlepszych uczniów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solidFill>
                  <a:srgbClr val="FF0000"/>
                </a:solidFill>
              </a:rPr>
              <a:t>Nie zostawiaj marginesów, zapisz całą kartkę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83E5E6-07C4-456D-A8B8-75A1C84F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pl-PL" sz="3400"/>
              <a:t>Praktyczne wskazówki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11CBC8D-597D-4309-9499-75E2EE5A2D2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2323838"/>
              </p:ext>
            </p:extLst>
          </p:nvPr>
        </p:nvGraphicFramePr>
        <p:xfrm>
          <a:off x="4594225" y="889000"/>
          <a:ext cx="6842401" cy="507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447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FAFDE7D-8317-4507-98D2-EDE28106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205152"/>
            <a:ext cx="6909479" cy="4456613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B367AEE-F353-4959-A404-3AFA6B04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00B050"/>
                </a:solidFill>
              </a:rPr>
              <a:t>Po co rysunki?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2CB26DC1-F4CD-4ED4-BC86-F06D3ED1AD7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2290542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092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D3C168-3CA8-476C-992E-3B2027E8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pl-PL" sz="4400"/>
              <a:t>Rodzaje notatek czyli notatka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30C6F60-BFED-4B8E-A889-553B85B1A4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7464449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853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rzut ekranu, kuchenka&#10;&#10;Opis wygenerowany automatycznie">
            <a:extLst>
              <a:ext uri="{FF2B5EF4-FFF2-40B4-BE49-F238E27FC236}">
                <a16:creationId xmlns:a16="http://schemas.microsoft.com/office/drawing/2014/main" id="{C463DA5C-6019-4F4E-B64E-28099994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08" y="834438"/>
            <a:ext cx="3693806" cy="5220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394594-46C0-405B-BFA3-B2FD703D6F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4065" y="2367092"/>
            <a:ext cx="5855415" cy="3847444"/>
          </a:xfrm>
        </p:spPr>
        <p:txBody>
          <a:bodyPr>
            <a:normAutofit/>
          </a:bodyPr>
          <a:lstStyle/>
          <a:p>
            <a:r>
              <a:rPr lang="pl-PL" dirty="0"/>
              <a:t>Podziel kartkę na cztery części z marginesem u góry, dołu i z boku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A – miejsce na temat i datę</a:t>
            </a:r>
          </a:p>
          <a:p>
            <a:pPr marL="0" indent="0">
              <a:buNone/>
            </a:pPr>
            <a:r>
              <a:rPr lang="pl-PL" dirty="0"/>
              <a:t>B – główne notatki </a:t>
            </a: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C – słowa kluczowe i hasła z notatek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 – Podsumowanie i streszczenie (najważniejsze informacje)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45071A-BBB9-4050-BB19-8E4EF815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>
            <a:normAutofit/>
          </a:bodyPr>
          <a:lstStyle/>
          <a:p>
            <a:r>
              <a:rPr lang="pl-PL" dirty="0"/>
              <a:t>Metoda </a:t>
            </a:r>
            <a:r>
              <a:rPr lang="pl-PL" dirty="0" err="1"/>
              <a:t>Cornela</a:t>
            </a:r>
            <a:r>
              <a:rPr lang="pl-PL" dirty="0"/>
              <a:t> – czyli jak usprawnić notatkę linearną</a:t>
            </a:r>
          </a:p>
        </p:txBody>
      </p:sp>
    </p:spTree>
    <p:extLst>
      <p:ext uri="{BB962C8B-B14F-4D97-AF65-F5344CB8AC3E}">
        <p14:creationId xmlns:p14="http://schemas.microsoft.com/office/powerpoint/2010/main" val="33183971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685</Words>
  <Application>Microsoft Office PowerPoint</Application>
  <PresentationFormat>Panoramiczny</PresentationFormat>
  <Paragraphs>100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Tw Cen MT</vt:lpstr>
      <vt:lpstr>Kropla</vt:lpstr>
      <vt:lpstr>Jak Robić notatki?</vt:lpstr>
      <vt:lpstr>Dlaczego warto notować?</vt:lpstr>
      <vt:lpstr>Dobra notatka – czyli jaka?</vt:lpstr>
      <vt:lpstr>NAJBARDZIEJ EFEKTOWNA NOTATKA JEST BOGATA W GRAFIKI</vt:lpstr>
      <vt:lpstr>Dobre i złe praktyki </vt:lpstr>
      <vt:lpstr>Praktyczne wskazówki</vt:lpstr>
      <vt:lpstr>Po co rysunki?</vt:lpstr>
      <vt:lpstr>Rodzaje notatek czyli notatka</vt:lpstr>
      <vt:lpstr>Metoda Cornela – czyli jak usprawnić notatkę linearną</vt:lpstr>
      <vt:lpstr>Prezentacja programu PowerPoint</vt:lpstr>
      <vt:lpstr>Zalety metody cornella</vt:lpstr>
      <vt:lpstr>Mapa Myśli</vt:lpstr>
      <vt:lpstr>Prezentacja programu PowerPoint</vt:lpstr>
      <vt:lpstr>Prezentacja programu PowerPoint</vt:lpstr>
      <vt:lpstr>Prezentacja programu PowerPoint</vt:lpstr>
      <vt:lpstr>Jak tworzyć mapę myśli?</vt:lpstr>
      <vt:lpstr>Filmy instruktażowe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Robić notatki?</dc:title>
  <dc:creator>USER</dc:creator>
  <cp:lastModifiedBy>USER</cp:lastModifiedBy>
  <cp:revision>3</cp:revision>
  <dcterms:created xsi:type="dcterms:W3CDTF">2020-04-23T09:44:28Z</dcterms:created>
  <dcterms:modified xsi:type="dcterms:W3CDTF">2020-04-23T09:57:15Z</dcterms:modified>
</cp:coreProperties>
</file>